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4" r:id="rId6"/>
    <p:sldId id="260" r:id="rId7"/>
    <p:sldId id="269" r:id="rId8"/>
    <p:sldId id="261" r:id="rId9"/>
    <p:sldId id="262" r:id="rId10"/>
    <p:sldId id="263" r:id="rId11"/>
    <p:sldId id="268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3" d="100"/>
          <a:sy n="73" d="100"/>
        </p:scale>
        <p:origin x="7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U\Desktop\git\Special-project\CamSimulaiton\&#27169;&#25836;&#36039;&#26009;\450&#40670;&#38918;_&#2597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U\Desktop\git\Special-project\CamSimulaiton\&#27169;&#25836;&#36039;&#26009;\&#36870;&#21521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sz="2400" dirty="0"/>
              <a:t>誤差分析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2698416040528222"/>
          <c:y val="0.10943839589205678"/>
          <c:w val="0.69865885288642471"/>
          <c:h val="0.72558593692400886"/>
        </c:manualLayout>
      </c:layout>
      <c:scatterChart>
        <c:scatterStyle val="lineMarker"/>
        <c:varyColors val="0"/>
        <c:ser>
          <c:idx val="0"/>
          <c:order val="0"/>
          <c:tx>
            <c:strRef>
              <c:f>資料!$S$1</c:f>
              <c:strCache>
                <c:ptCount val="1"/>
                <c:pt idx="0">
                  <c:v>位移誤差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資料!$J$2:$J$3813</c:f>
              <c:numCache>
                <c:formatCode>0.00000</c:formatCode>
                <c:ptCount val="3812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  <c:pt idx="50">
                  <c:v>5.0999999999999996</c:v>
                </c:pt>
                <c:pt idx="51">
                  <c:v>5.2</c:v>
                </c:pt>
                <c:pt idx="52">
                  <c:v>5.3</c:v>
                </c:pt>
                <c:pt idx="53">
                  <c:v>5.4</c:v>
                </c:pt>
                <c:pt idx="54">
                  <c:v>5.5</c:v>
                </c:pt>
                <c:pt idx="55">
                  <c:v>5.6</c:v>
                </c:pt>
                <c:pt idx="56">
                  <c:v>5.7</c:v>
                </c:pt>
                <c:pt idx="57">
                  <c:v>5.8</c:v>
                </c:pt>
                <c:pt idx="58">
                  <c:v>5.9</c:v>
                </c:pt>
                <c:pt idx="59">
                  <c:v>6</c:v>
                </c:pt>
                <c:pt idx="60">
                  <c:v>6.1</c:v>
                </c:pt>
                <c:pt idx="61">
                  <c:v>6.2</c:v>
                </c:pt>
                <c:pt idx="62">
                  <c:v>6.3</c:v>
                </c:pt>
                <c:pt idx="63">
                  <c:v>6.4</c:v>
                </c:pt>
                <c:pt idx="64">
                  <c:v>6.5</c:v>
                </c:pt>
                <c:pt idx="65">
                  <c:v>6.6</c:v>
                </c:pt>
                <c:pt idx="66">
                  <c:v>6.7</c:v>
                </c:pt>
                <c:pt idx="67">
                  <c:v>6.8</c:v>
                </c:pt>
                <c:pt idx="68">
                  <c:v>6.9</c:v>
                </c:pt>
                <c:pt idx="69">
                  <c:v>7</c:v>
                </c:pt>
                <c:pt idx="70">
                  <c:v>7.1</c:v>
                </c:pt>
                <c:pt idx="71">
                  <c:v>7.2</c:v>
                </c:pt>
                <c:pt idx="72">
                  <c:v>7.3</c:v>
                </c:pt>
                <c:pt idx="73">
                  <c:v>7.4</c:v>
                </c:pt>
                <c:pt idx="74">
                  <c:v>7.5</c:v>
                </c:pt>
                <c:pt idx="75">
                  <c:v>7.6</c:v>
                </c:pt>
                <c:pt idx="76">
                  <c:v>7.7</c:v>
                </c:pt>
                <c:pt idx="77">
                  <c:v>7.8</c:v>
                </c:pt>
                <c:pt idx="78">
                  <c:v>7.9</c:v>
                </c:pt>
                <c:pt idx="79">
                  <c:v>8</c:v>
                </c:pt>
                <c:pt idx="80">
                  <c:v>8.1</c:v>
                </c:pt>
                <c:pt idx="81">
                  <c:v>8.1999999999999993</c:v>
                </c:pt>
                <c:pt idx="82">
                  <c:v>8.3000000000000007</c:v>
                </c:pt>
                <c:pt idx="83">
                  <c:v>8.4</c:v>
                </c:pt>
                <c:pt idx="84">
                  <c:v>8.5</c:v>
                </c:pt>
                <c:pt idx="85">
                  <c:v>8.6</c:v>
                </c:pt>
                <c:pt idx="86">
                  <c:v>8.6999999999999993</c:v>
                </c:pt>
                <c:pt idx="87">
                  <c:v>8.8000000000000007</c:v>
                </c:pt>
                <c:pt idx="88">
                  <c:v>8.9</c:v>
                </c:pt>
                <c:pt idx="89">
                  <c:v>9</c:v>
                </c:pt>
                <c:pt idx="90">
                  <c:v>9.1</c:v>
                </c:pt>
                <c:pt idx="91">
                  <c:v>9.1999999999999993</c:v>
                </c:pt>
                <c:pt idx="92">
                  <c:v>9.3000000000000007</c:v>
                </c:pt>
                <c:pt idx="93">
                  <c:v>9.4</c:v>
                </c:pt>
                <c:pt idx="94">
                  <c:v>9.5</c:v>
                </c:pt>
                <c:pt idx="95">
                  <c:v>9.6</c:v>
                </c:pt>
                <c:pt idx="96">
                  <c:v>9.6999999999999993</c:v>
                </c:pt>
                <c:pt idx="97">
                  <c:v>9.8000000000000007</c:v>
                </c:pt>
                <c:pt idx="98">
                  <c:v>9.9</c:v>
                </c:pt>
                <c:pt idx="99">
                  <c:v>10</c:v>
                </c:pt>
                <c:pt idx="100">
                  <c:v>10.1</c:v>
                </c:pt>
                <c:pt idx="101">
                  <c:v>10.199999999999999</c:v>
                </c:pt>
                <c:pt idx="102">
                  <c:v>10.3</c:v>
                </c:pt>
                <c:pt idx="103">
                  <c:v>10.4</c:v>
                </c:pt>
                <c:pt idx="104">
                  <c:v>10.5</c:v>
                </c:pt>
                <c:pt idx="105">
                  <c:v>10.6</c:v>
                </c:pt>
                <c:pt idx="106">
                  <c:v>10.7</c:v>
                </c:pt>
                <c:pt idx="107">
                  <c:v>10.8</c:v>
                </c:pt>
                <c:pt idx="108">
                  <c:v>10.9</c:v>
                </c:pt>
                <c:pt idx="109">
                  <c:v>11</c:v>
                </c:pt>
                <c:pt idx="110">
                  <c:v>11.1</c:v>
                </c:pt>
                <c:pt idx="111">
                  <c:v>11.2</c:v>
                </c:pt>
                <c:pt idx="112">
                  <c:v>11.3</c:v>
                </c:pt>
                <c:pt idx="113">
                  <c:v>11.4</c:v>
                </c:pt>
                <c:pt idx="114">
                  <c:v>11.5</c:v>
                </c:pt>
                <c:pt idx="115">
                  <c:v>11.6</c:v>
                </c:pt>
                <c:pt idx="116">
                  <c:v>11.7</c:v>
                </c:pt>
                <c:pt idx="117">
                  <c:v>11.8</c:v>
                </c:pt>
                <c:pt idx="118">
                  <c:v>11.9</c:v>
                </c:pt>
                <c:pt idx="119">
                  <c:v>12</c:v>
                </c:pt>
                <c:pt idx="120">
                  <c:v>12.1</c:v>
                </c:pt>
                <c:pt idx="121">
                  <c:v>12.2</c:v>
                </c:pt>
                <c:pt idx="122">
                  <c:v>12.3</c:v>
                </c:pt>
                <c:pt idx="123">
                  <c:v>12.4</c:v>
                </c:pt>
                <c:pt idx="124">
                  <c:v>12.5</c:v>
                </c:pt>
                <c:pt idx="125">
                  <c:v>12.6</c:v>
                </c:pt>
                <c:pt idx="126">
                  <c:v>12.7</c:v>
                </c:pt>
                <c:pt idx="127">
                  <c:v>12.8</c:v>
                </c:pt>
                <c:pt idx="128">
                  <c:v>12.9</c:v>
                </c:pt>
                <c:pt idx="129">
                  <c:v>13</c:v>
                </c:pt>
                <c:pt idx="130">
                  <c:v>13.1</c:v>
                </c:pt>
                <c:pt idx="131">
                  <c:v>13.2</c:v>
                </c:pt>
                <c:pt idx="132">
                  <c:v>13.3</c:v>
                </c:pt>
                <c:pt idx="133">
                  <c:v>13.4</c:v>
                </c:pt>
                <c:pt idx="134">
                  <c:v>13.5</c:v>
                </c:pt>
                <c:pt idx="135">
                  <c:v>13.6</c:v>
                </c:pt>
                <c:pt idx="136">
                  <c:v>13.7</c:v>
                </c:pt>
                <c:pt idx="137">
                  <c:v>13.8</c:v>
                </c:pt>
                <c:pt idx="138">
                  <c:v>13.9</c:v>
                </c:pt>
                <c:pt idx="139">
                  <c:v>14</c:v>
                </c:pt>
                <c:pt idx="140">
                  <c:v>14.1</c:v>
                </c:pt>
                <c:pt idx="141">
                  <c:v>14.2</c:v>
                </c:pt>
                <c:pt idx="142">
                  <c:v>14.3</c:v>
                </c:pt>
                <c:pt idx="143">
                  <c:v>14.4</c:v>
                </c:pt>
                <c:pt idx="144">
                  <c:v>14.5</c:v>
                </c:pt>
                <c:pt idx="145">
                  <c:v>14.6</c:v>
                </c:pt>
                <c:pt idx="146">
                  <c:v>14.7</c:v>
                </c:pt>
                <c:pt idx="147">
                  <c:v>14.8</c:v>
                </c:pt>
                <c:pt idx="148">
                  <c:v>14.9</c:v>
                </c:pt>
                <c:pt idx="149">
                  <c:v>15</c:v>
                </c:pt>
                <c:pt idx="150">
                  <c:v>15.1</c:v>
                </c:pt>
                <c:pt idx="151">
                  <c:v>15.2</c:v>
                </c:pt>
                <c:pt idx="152">
                  <c:v>15.3</c:v>
                </c:pt>
                <c:pt idx="153">
                  <c:v>15.4</c:v>
                </c:pt>
                <c:pt idx="154">
                  <c:v>15.5</c:v>
                </c:pt>
                <c:pt idx="155">
                  <c:v>15.6</c:v>
                </c:pt>
                <c:pt idx="156">
                  <c:v>15.7</c:v>
                </c:pt>
                <c:pt idx="157">
                  <c:v>15.8</c:v>
                </c:pt>
                <c:pt idx="158">
                  <c:v>15.9</c:v>
                </c:pt>
                <c:pt idx="159">
                  <c:v>16</c:v>
                </c:pt>
                <c:pt idx="160">
                  <c:v>16.100000000000001</c:v>
                </c:pt>
                <c:pt idx="161">
                  <c:v>16.2</c:v>
                </c:pt>
                <c:pt idx="162">
                  <c:v>16.3</c:v>
                </c:pt>
                <c:pt idx="163">
                  <c:v>16.399999999999999</c:v>
                </c:pt>
                <c:pt idx="164">
                  <c:v>16.5</c:v>
                </c:pt>
                <c:pt idx="165">
                  <c:v>16.600000000000001</c:v>
                </c:pt>
                <c:pt idx="166">
                  <c:v>16.7</c:v>
                </c:pt>
                <c:pt idx="167">
                  <c:v>16.8</c:v>
                </c:pt>
                <c:pt idx="168">
                  <c:v>16.899999999999999</c:v>
                </c:pt>
                <c:pt idx="169">
                  <c:v>17</c:v>
                </c:pt>
                <c:pt idx="170">
                  <c:v>17.100000000000001</c:v>
                </c:pt>
                <c:pt idx="171">
                  <c:v>17.2</c:v>
                </c:pt>
                <c:pt idx="172">
                  <c:v>17.3</c:v>
                </c:pt>
                <c:pt idx="173">
                  <c:v>17.399999999999999</c:v>
                </c:pt>
                <c:pt idx="174">
                  <c:v>17.5</c:v>
                </c:pt>
                <c:pt idx="175">
                  <c:v>17.600000000000001</c:v>
                </c:pt>
                <c:pt idx="176">
                  <c:v>17.7</c:v>
                </c:pt>
                <c:pt idx="177">
                  <c:v>17.8</c:v>
                </c:pt>
                <c:pt idx="178">
                  <c:v>17.899999999999999</c:v>
                </c:pt>
                <c:pt idx="179">
                  <c:v>18</c:v>
                </c:pt>
                <c:pt idx="180">
                  <c:v>18.100000000000001</c:v>
                </c:pt>
                <c:pt idx="181">
                  <c:v>18.2</c:v>
                </c:pt>
                <c:pt idx="182">
                  <c:v>18.3</c:v>
                </c:pt>
                <c:pt idx="183">
                  <c:v>18.399999999999999</c:v>
                </c:pt>
                <c:pt idx="184">
                  <c:v>18.5</c:v>
                </c:pt>
                <c:pt idx="185">
                  <c:v>18.600000000000001</c:v>
                </c:pt>
                <c:pt idx="186">
                  <c:v>18.7</c:v>
                </c:pt>
                <c:pt idx="187">
                  <c:v>18.8</c:v>
                </c:pt>
                <c:pt idx="188">
                  <c:v>18.899999999999999</c:v>
                </c:pt>
                <c:pt idx="189">
                  <c:v>19</c:v>
                </c:pt>
                <c:pt idx="190">
                  <c:v>19.100000000000001</c:v>
                </c:pt>
                <c:pt idx="191">
                  <c:v>19.2</c:v>
                </c:pt>
                <c:pt idx="192">
                  <c:v>19.3</c:v>
                </c:pt>
                <c:pt idx="193">
                  <c:v>19.399999999999999</c:v>
                </c:pt>
                <c:pt idx="194">
                  <c:v>19.5</c:v>
                </c:pt>
                <c:pt idx="195">
                  <c:v>19.600000000000001</c:v>
                </c:pt>
                <c:pt idx="196">
                  <c:v>19.7</c:v>
                </c:pt>
                <c:pt idx="197">
                  <c:v>19.8</c:v>
                </c:pt>
                <c:pt idx="198">
                  <c:v>19.899999999999999</c:v>
                </c:pt>
                <c:pt idx="199">
                  <c:v>20</c:v>
                </c:pt>
                <c:pt idx="200">
                  <c:v>20.100000000000001</c:v>
                </c:pt>
                <c:pt idx="201">
                  <c:v>20.2</c:v>
                </c:pt>
                <c:pt idx="202">
                  <c:v>20.3</c:v>
                </c:pt>
                <c:pt idx="203">
                  <c:v>20.399999999999999</c:v>
                </c:pt>
                <c:pt idx="204">
                  <c:v>20.5</c:v>
                </c:pt>
                <c:pt idx="205">
                  <c:v>20.6</c:v>
                </c:pt>
                <c:pt idx="206">
                  <c:v>20.7</c:v>
                </c:pt>
                <c:pt idx="207">
                  <c:v>20.8</c:v>
                </c:pt>
                <c:pt idx="208">
                  <c:v>20.9</c:v>
                </c:pt>
                <c:pt idx="209">
                  <c:v>21</c:v>
                </c:pt>
                <c:pt idx="210">
                  <c:v>21.1</c:v>
                </c:pt>
                <c:pt idx="211">
                  <c:v>21.2</c:v>
                </c:pt>
                <c:pt idx="212">
                  <c:v>21.3</c:v>
                </c:pt>
                <c:pt idx="213">
                  <c:v>21.4</c:v>
                </c:pt>
                <c:pt idx="214">
                  <c:v>21.5</c:v>
                </c:pt>
                <c:pt idx="215">
                  <c:v>21.6</c:v>
                </c:pt>
                <c:pt idx="216">
                  <c:v>21.7</c:v>
                </c:pt>
                <c:pt idx="217">
                  <c:v>21.8</c:v>
                </c:pt>
                <c:pt idx="218">
                  <c:v>21.9</c:v>
                </c:pt>
                <c:pt idx="219">
                  <c:v>22</c:v>
                </c:pt>
                <c:pt idx="220">
                  <c:v>22.1</c:v>
                </c:pt>
                <c:pt idx="221">
                  <c:v>22.2</c:v>
                </c:pt>
                <c:pt idx="222">
                  <c:v>22.3</c:v>
                </c:pt>
                <c:pt idx="223">
                  <c:v>22.4</c:v>
                </c:pt>
                <c:pt idx="224">
                  <c:v>22.5</c:v>
                </c:pt>
                <c:pt idx="225">
                  <c:v>22.6</c:v>
                </c:pt>
                <c:pt idx="226">
                  <c:v>22.7</c:v>
                </c:pt>
                <c:pt idx="227">
                  <c:v>22.8</c:v>
                </c:pt>
                <c:pt idx="228">
                  <c:v>22.9</c:v>
                </c:pt>
                <c:pt idx="229">
                  <c:v>23</c:v>
                </c:pt>
                <c:pt idx="230">
                  <c:v>23.1</c:v>
                </c:pt>
                <c:pt idx="231">
                  <c:v>23.2</c:v>
                </c:pt>
                <c:pt idx="232">
                  <c:v>23.3</c:v>
                </c:pt>
                <c:pt idx="233">
                  <c:v>23.4</c:v>
                </c:pt>
                <c:pt idx="234">
                  <c:v>23.5</c:v>
                </c:pt>
                <c:pt idx="235">
                  <c:v>23.6</c:v>
                </c:pt>
                <c:pt idx="236">
                  <c:v>23.7</c:v>
                </c:pt>
                <c:pt idx="237">
                  <c:v>23.8</c:v>
                </c:pt>
                <c:pt idx="238">
                  <c:v>23.9</c:v>
                </c:pt>
                <c:pt idx="239">
                  <c:v>24</c:v>
                </c:pt>
                <c:pt idx="240">
                  <c:v>24.1</c:v>
                </c:pt>
                <c:pt idx="241">
                  <c:v>24.2</c:v>
                </c:pt>
                <c:pt idx="242">
                  <c:v>24.3</c:v>
                </c:pt>
                <c:pt idx="243">
                  <c:v>24.4</c:v>
                </c:pt>
                <c:pt idx="244">
                  <c:v>24.5</c:v>
                </c:pt>
                <c:pt idx="245">
                  <c:v>24.6</c:v>
                </c:pt>
                <c:pt idx="246">
                  <c:v>24.7</c:v>
                </c:pt>
                <c:pt idx="247">
                  <c:v>24.8</c:v>
                </c:pt>
                <c:pt idx="248">
                  <c:v>24.9</c:v>
                </c:pt>
                <c:pt idx="249">
                  <c:v>25</c:v>
                </c:pt>
                <c:pt idx="250">
                  <c:v>25.1</c:v>
                </c:pt>
                <c:pt idx="251">
                  <c:v>25.2</c:v>
                </c:pt>
                <c:pt idx="252">
                  <c:v>25.3</c:v>
                </c:pt>
                <c:pt idx="253">
                  <c:v>25.4</c:v>
                </c:pt>
                <c:pt idx="254">
                  <c:v>25.5</c:v>
                </c:pt>
                <c:pt idx="255">
                  <c:v>25.6</c:v>
                </c:pt>
                <c:pt idx="256">
                  <c:v>25.7</c:v>
                </c:pt>
                <c:pt idx="257">
                  <c:v>25.8</c:v>
                </c:pt>
                <c:pt idx="258">
                  <c:v>25.9</c:v>
                </c:pt>
                <c:pt idx="259">
                  <c:v>26</c:v>
                </c:pt>
                <c:pt idx="260">
                  <c:v>26.1</c:v>
                </c:pt>
                <c:pt idx="261">
                  <c:v>26.2</c:v>
                </c:pt>
                <c:pt idx="262">
                  <c:v>26.3</c:v>
                </c:pt>
                <c:pt idx="263">
                  <c:v>26.4</c:v>
                </c:pt>
                <c:pt idx="264">
                  <c:v>26.5</c:v>
                </c:pt>
                <c:pt idx="265">
                  <c:v>26.6</c:v>
                </c:pt>
                <c:pt idx="266">
                  <c:v>26.7</c:v>
                </c:pt>
                <c:pt idx="267">
                  <c:v>26.8</c:v>
                </c:pt>
                <c:pt idx="268">
                  <c:v>26.9</c:v>
                </c:pt>
                <c:pt idx="269">
                  <c:v>27</c:v>
                </c:pt>
                <c:pt idx="270">
                  <c:v>27.1</c:v>
                </c:pt>
                <c:pt idx="271">
                  <c:v>27.2</c:v>
                </c:pt>
                <c:pt idx="272">
                  <c:v>27.3</c:v>
                </c:pt>
                <c:pt idx="273">
                  <c:v>27.4</c:v>
                </c:pt>
                <c:pt idx="274">
                  <c:v>27.5</c:v>
                </c:pt>
                <c:pt idx="275">
                  <c:v>27.6</c:v>
                </c:pt>
                <c:pt idx="276">
                  <c:v>27.7</c:v>
                </c:pt>
                <c:pt idx="277">
                  <c:v>27.8</c:v>
                </c:pt>
                <c:pt idx="278">
                  <c:v>27.9</c:v>
                </c:pt>
                <c:pt idx="279">
                  <c:v>28</c:v>
                </c:pt>
                <c:pt idx="280">
                  <c:v>28.1</c:v>
                </c:pt>
                <c:pt idx="281">
                  <c:v>28.2</c:v>
                </c:pt>
                <c:pt idx="282">
                  <c:v>28.3</c:v>
                </c:pt>
                <c:pt idx="283">
                  <c:v>28.4</c:v>
                </c:pt>
                <c:pt idx="284">
                  <c:v>28.5</c:v>
                </c:pt>
                <c:pt idx="285">
                  <c:v>28.6</c:v>
                </c:pt>
                <c:pt idx="286">
                  <c:v>28.7</c:v>
                </c:pt>
                <c:pt idx="287">
                  <c:v>28.8</c:v>
                </c:pt>
                <c:pt idx="288">
                  <c:v>28.9</c:v>
                </c:pt>
                <c:pt idx="289">
                  <c:v>29</c:v>
                </c:pt>
                <c:pt idx="290">
                  <c:v>29.1</c:v>
                </c:pt>
                <c:pt idx="291">
                  <c:v>29.2</c:v>
                </c:pt>
                <c:pt idx="292">
                  <c:v>29.3</c:v>
                </c:pt>
                <c:pt idx="293">
                  <c:v>29.4</c:v>
                </c:pt>
                <c:pt idx="294">
                  <c:v>29.5</c:v>
                </c:pt>
                <c:pt idx="295">
                  <c:v>29.6</c:v>
                </c:pt>
                <c:pt idx="296">
                  <c:v>29.7</c:v>
                </c:pt>
                <c:pt idx="297">
                  <c:v>29.8</c:v>
                </c:pt>
                <c:pt idx="298">
                  <c:v>29.9</c:v>
                </c:pt>
                <c:pt idx="299">
                  <c:v>30</c:v>
                </c:pt>
                <c:pt idx="300">
                  <c:v>30.1</c:v>
                </c:pt>
                <c:pt idx="301">
                  <c:v>30.2</c:v>
                </c:pt>
                <c:pt idx="302">
                  <c:v>30.3</c:v>
                </c:pt>
                <c:pt idx="303">
                  <c:v>30.4</c:v>
                </c:pt>
                <c:pt idx="304">
                  <c:v>30.5</c:v>
                </c:pt>
                <c:pt idx="305">
                  <c:v>30.6</c:v>
                </c:pt>
                <c:pt idx="306">
                  <c:v>30.7</c:v>
                </c:pt>
                <c:pt idx="307">
                  <c:v>30.8</c:v>
                </c:pt>
                <c:pt idx="308">
                  <c:v>30.9</c:v>
                </c:pt>
                <c:pt idx="309">
                  <c:v>31</c:v>
                </c:pt>
                <c:pt idx="310">
                  <c:v>31.1</c:v>
                </c:pt>
                <c:pt idx="311">
                  <c:v>31.2</c:v>
                </c:pt>
                <c:pt idx="312">
                  <c:v>31.3</c:v>
                </c:pt>
                <c:pt idx="313">
                  <c:v>31.4</c:v>
                </c:pt>
                <c:pt idx="314">
                  <c:v>31.5</c:v>
                </c:pt>
                <c:pt idx="315">
                  <c:v>31.6</c:v>
                </c:pt>
                <c:pt idx="316">
                  <c:v>31.7</c:v>
                </c:pt>
                <c:pt idx="317">
                  <c:v>31.8</c:v>
                </c:pt>
                <c:pt idx="318">
                  <c:v>31.9</c:v>
                </c:pt>
                <c:pt idx="319">
                  <c:v>32</c:v>
                </c:pt>
                <c:pt idx="320">
                  <c:v>32.1</c:v>
                </c:pt>
                <c:pt idx="321">
                  <c:v>32.200000000000003</c:v>
                </c:pt>
                <c:pt idx="322">
                  <c:v>32.299999999999997</c:v>
                </c:pt>
                <c:pt idx="323">
                  <c:v>32.4</c:v>
                </c:pt>
                <c:pt idx="324">
                  <c:v>32.5</c:v>
                </c:pt>
                <c:pt idx="325">
                  <c:v>32.6</c:v>
                </c:pt>
                <c:pt idx="326">
                  <c:v>32.700000000000003</c:v>
                </c:pt>
                <c:pt idx="327">
                  <c:v>32.799999999999997</c:v>
                </c:pt>
                <c:pt idx="328">
                  <c:v>32.9</c:v>
                </c:pt>
                <c:pt idx="329">
                  <c:v>33</c:v>
                </c:pt>
                <c:pt idx="330">
                  <c:v>33.1</c:v>
                </c:pt>
                <c:pt idx="331">
                  <c:v>33.200000000000003</c:v>
                </c:pt>
                <c:pt idx="332">
                  <c:v>33.299999999999997</c:v>
                </c:pt>
                <c:pt idx="333">
                  <c:v>33.4</c:v>
                </c:pt>
                <c:pt idx="334">
                  <c:v>33.5</c:v>
                </c:pt>
                <c:pt idx="335">
                  <c:v>33.6</c:v>
                </c:pt>
                <c:pt idx="336">
                  <c:v>33.700000000000003</c:v>
                </c:pt>
                <c:pt idx="337">
                  <c:v>33.799999999999997</c:v>
                </c:pt>
                <c:pt idx="338">
                  <c:v>33.9</c:v>
                </c:pt>
                <c:pt idx="339">
                  <c:v>34</c:v>
                </c:pt>
                <c:pt idx="340">
                  <c:v>34.1</c:v>
                </c:pt>
                <c:pt idx="341">
                  <c:v>34.200000000000003</c:v>
                </c:pt>
                <c:pt idx="342">
                  <c:v>34.299999999999997</c:v>
                </c:pt>
                <c:pt idx="343">
                  <c:v>34.4</c:v>
                </c:pt>
                <c:pt idx="344">
                  <c:v>34.5</c:v>
                </c:pt>
                <c:pt idx="345">
                  <c:v>34.6</c:v>
                </c:pt>
                <c:pt idx="346">
                  <c:v>34.700000000000003</c:v>
                </c:pt>
                <c:pt idx="347">
                  <c:v>34.799999999999997</c:v>
                </c:pt>
                <c:pt idx="348">
                  <c:v>34.9</c:v>
                </c:pt>
                <c:pt idx="349">
                  <c:v>35</c:v>
                </c:pt>
                <c:pt idx="350">
                  <c:v>35.1</c:v>
                </c:pt>
                <c:pt idx="351">
                  <c:v>35.200000000000003</c:v>
                </c:pt>
                <c:pt idx="352">
                  <c:v>35.299999999999997</c:v>
                </c:pt>
                <c:pt idx="353">
                  <c:v>35.4</c:v>
                </c:pt>
                <c:pt idx="354">
                  <c:v>35.5</c:v>
                </c:pt>
                <c:pt idx="355">
                  <c:v>35.6</c:v>
                </c:pt>
                <c:pt idx="356">
                  <c:v>35.700000000000003</c:v>
                </c:pt>
                <c:pt idx="357">
                  <c:v>35.799999999999997</c:v>
                </c:pt>
                <c:pt idx="358">
                  <c:v>35.9</c:v>
                </c:pt>
                <c:pt idx="359">
                  <c:v>36</c:v>
                </c:pt>
                <c:pt idx="360">
                  <c:v>36.1</c:v>
                </c:pt>
                <c:pt idx="361">
                  <c:v>36.200000000000003</c:v>
                </c:pt>
                <c:pt idx="362">
                  <c:v>36.299999999999997</c:v>
                </c:pt>
                <c:pt idx="363">
                  <c:v>36.4</c:v>
                </c:pt>
                <c:pt idx="364">
                  <c:v>36.5</c:v>
                </c:pt>
                <c:pt idx="365">
                  <c:v>36.6</c:v>
                </c:pt>
                <c:pt idx="366">
                  <c:v>36.700000000000003</c:v>
                </c:pt>
                <c:pt idx="367">
                  <c:v>36.799999999999997</c:v>
                </c:pt>
                <c:pt idx="368">
                  <c:v>36.9</c:v>
                </c:pt>
                <c:pt idx="369">
                  <c:v>37</c:v>
                </c:pt>
                <c:pt idx="370">
                  <c:v>37.1</c:v>
                </c:pt>
                <c:pt idx="371">
                  <c:v>37.200000000000003</c:v>
                </c:pt>
                <c:pt idx="372">
                  <c:v>37.299999999999997</c:v>
                </c:pt>
                <c:pt idx="373">
                  <c:v>37.4</c:v>
                </c:pt>
                <c:pt idx="374">
                  <c:v>37.5</c:v>
                </c:pt>
                <c:pt idx="375">
                  <c:v>37.6</c:v>
                </c:pt>
                <c:pt idx="376">
                  <c:v>37.700000000000003</c:v>
                </c:pt>
                <c:pt idx="377">
                  <c:v>37.799999999999997</c:v>
                </c:pt>
                <c:pt idx="378">
                  <c:v>37.9</c:v>
                </c:pt>
                <c:pt idx="379">
                  <c:v>38</c:v>
                </c:pt>
                <c:pt idx="380">
                  <c:v>38.1</c:v>
                </c:pt>
                <c:pt idx="381">
                  <c:v>38.200000000000003</c:v>
                </c:pt>
                <c:pt idx="382">
                  <c:v>38.299999999999997</c:v>
                </c:pt>
                <c:pt idx="383">
                  <c:v>38.4</c:v>
                </c:pt>
                <c:pt idx="384">
                  <c:v>38.5</c:v>
                </c:pt>
                <c:pt idx="385">
                  <c:v>38.6</c:v>
                </c:pt>
                <c:pt idx="386">
                  <c:v>38.700000000000003</c:v>
                </c:pt>
                <c:pt idx="387">
                  <c:v>38.799999999999997</c:v>
                </c:pt>
                <c:pt idx="388">
                  <c:v>38.9</c:v>
                </c:pt>
                <c:pt idx="389">
                  <c:v>39</c:v>
                </c:pt>
                <c:pt idx="390">
                  <c:v>39.1</c:v>
                </c:pt>
                <c:pt idx="391">
                  <c:v>39.200000000000003</c:v>
                </c:pt>
                <c:pt idx="392">
                  <c:v>39.299999999999997</c:v>
                </c:pt>
                <c:pt idx="393">
                  <c:v>39.4</c:v>
                </c:pt>
                <c:pt idx="394">
                  <c:v>39.5</c:v>
                </c:pt>
                <c:pt idx="395">
                  <c:v>39.6</c:v>
                </c:pt>
                <c:pt idx="396">
                  <c:v>39.700000000000003</c:v>
                </c:pt>
                <c:pt idx="397">
                  <c:v>39.799999999999997</c:v>
                </c:pt>
                <c:pt idx="398">
                  <c:v>39.9</c:v>
                </c:pt>
                <c:pt idx="399">
                  <c:v>40</c:v>
                </c:pt>
                <c:pt idx="400">
                  <c:v>40.1</c:v>
                </c:pt>
                <c:pt idx="401">
                  <c:v>40.200000000000003</c:v>
                </c:pt>
                <c:pt idx="402">
                  <c:v>40.299999999999997</c:v>
                </c:pt>
                <c:pt idx="403">
                  <c:v>40.4</c:v>
                </c:pt>
                <c:pt idx="404">
                  <c:v>40.5</c:v>
                </c:pt>
                <c:pt idx="405">
                  <c:v>40.6</c:v>
                </c:pt>
                <c:pt idx="406">
                  <c:v>40.700000000000003</c:v>
                </c:pt>
                <c:pt idx="407">
                  <c:v>40.799999999999997</c:v>
                </c:pt>
                <c:pt idx="408">
                  <c:v>40.9</c:v>
                </c:pt>
                <c:pt idx="409">
                  <c:v>41</c:v>
                </c:pt>
                <c:pt idx="410">
                  <c:v>41.1</c:v>
                </c:pt>
                <c:pt idx="411">
                  <c:v>41.2</c:v>
                </c:pt>
                <c:pt idx="412">
                  <c:v>41.3</c:v>
                </c:pt>
                <c:pt idx="413">
                  <c:v>41.4</c:v>
                </c:pt>
                <c:pt idx="414">
                  <c:v>41.5</c:v>
                </c:pt>
                <c:pt idx="415">
                  <c:v>41.6</c:v>
                </c:pt>
                <c:pt idx="416">
                  <c:v>41.7</c:v>
                </c:pt>
                <c:pt idx="417">
                  <c:v>41.8</c:v>
                </c:pt>
                <c:pt idx="418">
                  <c:v>41.9</c:v>
                </c:pt>
                <c:pt idx="419">
                  <c:v>42</c:v>
                </c:pt>
                <c:pt idx="420">
                  <c:v>42.1</c:v>
                </c:pt>
                <c:pt idx="421">
                  <c:v>42.2</c:v>
                </c:pt>
                <c:pt idx="422">
                  <c:v>42.3</c:v>
                </c:pt>
                <c:pt idx="423">
                  <c:v>42.4</c:v>
                </c:pt>
                <c:pt idx="424">
                  <c:v>42.5</c:v>
                </c:pt>
                <c:pt idx="425">
                  <c:v>42.6</c:v>
                </c:pt>
                <c:pt idx="426">
                  <c:v>42.7</c:v>
                </c:pt>
                <c:pt idx="427">
                  <c:v>42.8</c:v>
                </c:pt>
                <c:pt idx="428">
                  <c:v>42.9</c:v>
                </c:pt>
                <c:pt idx="429">
                  <c:v>43</c:v>
                </c:pt>
                <c:pt idx="430">
                  <c:v>43.1</c:v>
                </c:pt>
                <c:pt idx="431">
                  <c:v>43.2</c:v>
                </c:pt>
                <c:pt idx="432">
                  <c:v>43.3</c:v>
                </c:pt>
                <c:pt idx="433">
                  <c:v>43.4</c:v>
                </c:pt>
                <c:pt idx="434">
                  <c:v>43.5</c:v>
                </c:pt>
                <c:pt idx="435">
                  <c:v>43.6</c:v>
                </c:pt>
                <c:pt idx="436">
                  <c:v>43.7</c:v>
                </c:pt>
                <c:pt idx="437">
                  <c:v>43.8</c:v>
                </c:pt>
                <c:pt idx="438">
                  <c:v>43.9</c:v>
                </c:pt>
                <c:pt idx="439">
                  <c:v>44</c:v>
                </c:pt>
                <c:pt idx="440">
                  <c:v>44.1</c:v>
                </c:pt>
                <c:pt idx="441">
                  <c:v>44.2</c:v>
                </c:pt>
                <c:pt idx="442">
                  <c:v>44.3</c:v>
                </c:pt>
                <c:pt idx="443">
                  <c:v>44.4</c:v>
                </c:pt>
                <c:pt idx="444">
                  <c:v>44.5</c:v>
                </c:pt>
                <c:pt idx="445">
                  <c:v>44.6</c:v>
                </c:pt>
                <c:pt idx="446">
                  <c:v>44.7</c:v>
                </c:pt>
                <c:pt idx="447">
                  <c:v>44.8</c:v>
                </c:pt>
                <c:pt idx="448">
                  <c:v>44.9</c:v>
                </c:pt>
                <c:pt idx="449">
                  <c:v>45</c:v>
                </c:pt>
                <c:pt idx="450">
                  <c:v>45.1</c:v>
                </c:pt>
                <c:pt idx="451">
                  <c:v>45.2</c:v>
                </c:pt>
                <c:pt idx="452">
                  <c:v>45.3</c:v>
                </c:pt>
                <c:pt idx="453">
                  <c:v>45.4</c:v>
                </c:pt>
                <c:pt idx="454">
                  <c:v>45.5</c:v>
                </c:pt>
                <c:pt idx="455">
                  <c:v>45.6</c:v>
                </c:pt>
                <c:pt idx="456">
                  <c:v>45.7</c:v>
                </c:pt>
                <c:pt idx="457">
                  <c:v>45.8</c:v>
                </c:pt>
                <c:pt idx="458">
                  <c:v>45.9</c:v>
                </c:pt>
                <c:pt idx="459">
                  <c:v>46</c:v>
                </c:pt>
                <c:pt idx="460">
                  <c:v>46.1</c:v>
                </c:pt>
                <c:pt idx="461">
                  <c:v>46.2</c:v>
                </c:pt>
                <c:pt idx="462">
                  <c:v>46.3</c:v>
                </c:pt>
                <c:pt idx="463">
                  <c:v>46.4</c:v>
                </c:pt>
                <c:pt idx="464">
                  <c:v>46.5</c:v>
                </c:pt>
                <c:pt idx="465">
                  <c:v>46.6</c:v>
                </c:pt>
                <c:pt idx="466">
                  <c:v>46.7</c:v>
                </c:pt>
                <c:pt idx="467">
                  <c:v>46.8</c:v>
                </c:pt>
                <c:pt idx="468">
                  <c:v>46.9</c:v>
                </c:pt>
                <c:pt idx="469">
                  <c:v>47</c:v>
                </c:pt>
                <c:pt idx="470">
                  <c:v>47.1</c:v>
                </c:pt>
                <c:pt idx="471">
                  <c:v>47.2</c:v>
                </c:pt>
                <c:pt idx="472">
                  <c:v>47.3</c:v>
                </c:pt>
                <c:pt idx="473">
                  <c:v>47.4</c:v>
                </c:pt>
                <c:pt idx="474">
                  <c:v>47.5</c:v>
                </c:pt>
                <c:pt idx="475">
                  <c:v>47.6</c:v>
                </c:pt>
                <c:pt idx="476">
                  <c:v>47.7</c:v>
                </c:pt>
                <c:pt idx="477">
                  <c:v>47.8</c:v>
                </c:pt>
                <c:pt idx="478">
                  <c:v>47.9</c:v>
                </c:pt>
                <c:pt idx="479">
                  <c:v>48</c:v>
                </c:pt>
                <c:pt idx="480">
                  <c:v>48.1</c:v>
                </c:pt>
                <c:pt idx="481">
                  <c:v>48.2</c:v>
                </c:pt>
                <c:pt idx="482">
                  <c:v>48.3</c:v>
                </c:pt>
                <c:pt idx="483">
                  <c:v>48.4</c:v>
                </c:pt>
                <c:pt idx="484">
                  <c:v>48.5</c:v>
                </c:pt>
                <c:pt idx="485">
                  <c:v>48.6</c:v>
                </c:pt>
                <c:pt idx="486">
                  <c:v>48.7</c:v>
                </c:pt>
                <c:pt idx="487">
                  <c:v>48.8</c:v>
                </c:pt>
                <c:pt idx="488">
                  <c:v>48.9</c:v>
                </c:pt>
                <c:pt idx="489">
                  <c:v>49</c:v>
                </c:pt>
                <c:pt idx="490">
                  <c:v>49.1</c:v>
                </c:pt>
                <c:pt idx="491">
                  <c:v>49.2</c:v>
                </c:pt>
                <c:pt idx="492">
                  <c:v>49.3</c:v>
                </c:pt>
                <c:pt idx="493">
                  <c:v>49.4</c:v>
                </c:pt>
                <c:pt idx="494">
                  <c:v>49.5</c:v>
                </c:pt>
                <c:pt idx="495">
                  <c:v>49.6</c:v>
                </c:pt>
                <c:pt idx="496">
                  <c:v>49.7</c:v>
                </c:pt>
                <c:pt idx="497">
                  <c:v>49.8</c:v>
                </c:pt>
                <c:pt idx="498">
                  <c:v>49.9</c:v>
                </c:pt>
                <c:pt idx="499">
                  <c:v>50</c:v>
                </c:pt>
                <c:pt idx="500">
                  <c:v>50.1</c:v>
                </c:pt>
                <c:pt idx="501">
                  <c:v>50.2</c:v>
                </c:pt>
                <c:pt idx="502">
                  <c:v>50.3</c:v>
                </c:pt>
                <c:pt idx="503">
                  <c:v>50.4</c:v>
                </c:pt>
                <c:pt idx="504">
                  <c:v>50.5</c:v>
                </c:pt>
                <c:pt idx="505">
                  <c:v>50.6</c:v>
                </c:pt>
                <c:pt idx="506">
                  <c:v>50.7</c:v>
                </c:pt>
                <c:pt idx="507">
                  <c:v>50.8</c:v>
                </c:pt>
                <c:pt idx="508">
                  <c:v>50.9</c:v>
                </c:pt>
                <c:pt idx="509">
                  <c:v>51</c:v>
                </c:pt>
                <c:pt idx="510">
                  <c:v>51.1</c:v>
                </c:pt>
                <c:pt idx="511">
                  <c:v>51.2</c:v>
                </c:pt>
                <c:pt idx="512">
                  <c:v>51.3</c:v>
                </c:pt>
                <c:pt idx="513">
                  <c:v>51.4</c:v>
                </c:pt>
                <c:pt idx="514">
                  <c:v>51.5</c:v>
                </c:pt>
                <c:pt idx="515">
                  <c:v>51.6</c:v>
                </c:pt>
                <c:pt idx="516">
                  <c:v>51.7</c:v>
                </c:pt>
                <c:pt idx="517">
                  <c:v>51.8</c:v>
                </c:pt>
                <c:pt idx="518">
                  <c:v>51.9</c:v>
                </c:pt>
                <c:pt idx="519">
                  <c:v>52</c:v>
                </c:pt>
                <c:pt idx="520">
                  <c:v>52.1</c:v>
                </c:pt>
                <c:pt idx="521">
                  <c:v>52.2</c:v>
                </c:pt>
                <c:pt idx="522">
                  <c:v>52.3</c:v>
                </c:pt>
                <c:pt idx="523">
                  <c:v>52.4</c:v>
                </c:pt>
                <c:pt idx="524">
                  <c:v>52.5</c:v>
                </c:pt>
                <c:pt idx="525">
                  <c:v>52.6</c:v>
                </c:pt>
                <c:pt idx="526">
                  <c:v>52.7</c:v>
                </c:pt>
                <c:pt idx="527">
                  <c:v>52.8</c:v>
                </c:pt>
                <c:pt idx="528">
                  <c:v>52.9</c:v>
                </c:pt>
                <c:pt idx="529">
                  <c:v>53</c:v>
                </c:pt>
                <c:pt idx="530">
                  <c:v>53.1</c:v>
                </c:pt>
                <c:pt idx="531">
                  <c:v>53.2</c:v>
                </c:pt>
                <c:pt idx="532">
                  <c:v>53.3</c:v>
                </c:pt>
                <c:pt idx="533">
                  <c:v>53.4</c:v>
                </c:pt>
                <c:pt idx="534">
                  <c:v>53.5</c:v>
                </c:pt>
                <c:pt idx="535">
                  <c:v>53.6</c:v>
                </c:pt>
                <c:pt idx="536">
                  <c:v>53.7</c:v>
                </c:pt>
                <c:pt idx="537">
                  <c:v>53.8</c:v>
                </c:pt>
                <c:pt idx="538">
                  <c:v>53.9</c:v>
                </c:pt>
                <c:pt idx="539">
                  <c:v>54</c:v>
                </c:pt>
                <c:pt idx="540">
                  <c:v>54.1</c:v>
                </c:pt>
                <c:pt idx="541">
                  <c:v>54.2</c:v>
                </c:pt>
                <c:pt idx="542">
                  <c:v>54.3</c:v>
                </c:pt>
                <c:pt idx="543">
                  <c:v>54.4</c:v>
                </c:pt>
                <c:pt idx="544">
                  <c:v>54.5</c:v>
                </c:pt>
                <c:pt idx="545">
                  <c:v>54.6</c:v>
                </c:pt>
                <c:pt idx="546">
                  <c:v>54.7</c:v>
                </c:pt>
                <c:pt idx="547">
                  <c:v>54.8</c:v>
                </c:pt>
                <c:pt idx="548">
                  <c:v>54.9</c:v>
                </c:pt>
                <c:pt idx="549">
                  <c:v>55</c:v>
                </c:pt>
                <c:pt idx="550">
                  <c:v>55.1</c:v>
                </c:pt>
                <c:pt idx="551">
                  <c:v>55.2</c:v>
                </c:pt>
                <c:pt idx="552">
                  <c:v>55.3</c:v>
                </c:pt>
                <c:pt idx="553">
                  <c:v>55.4</c:v>
                </c:pt>
                <c:pt idx="554">
                  <c:v>55.5</c:v>
                </c:pt>
                <c:pt idx="555">
                  <c:v>55.6</c:v>
                </c:pt>
                <c:pt idx="556">
                  <c:v>55.7</c:v>
                </c:pt>
                <c:pt idx="557">
                  <c:v>55.8</c:v>
                </c:pt>
                <c:pt idx="558">
                  <c:v>55.9</c:v>
                </c:pt>
                <c:pt idx="559">
                  <c:v>56</c:v>
                </c:pt>
                <c:pt idx="560">
                  <c:v>56.1</c:v>
                </c:pt>
                <c:pt idx="561">
                  <c:v>56.2</c:v>
                </c:pt>
                <c:pt idx="562">
                  <c:v>56.3</c:v>
                </c:pt>
                <c:pt idx="563">
                  <c:v>56.4</c:v>
                </c:pt>
                <c:pt idx="564">
                  <c:v>56.5</c:v>
                </c:pt>
                <c:pt idx="565">
                  <c:v>56.6</c:v>
                </c:pt>
                <c:pt idx="566">
                  <c:v>56.7</c:v>
                </c:pt>
                <c:pt idx="567">
                  <c:v>56.8</c:v>
                </c:pt>
                <c:pt idx="568">
                  <c:v>56.9</c:v>
                </c:pt>
                <c:pt idx="569">
                  <c:v>57</c:v>
                </c:pt>
                <c:pt idx="570">
                  <c:v>57.1</c:v>
                </c:pt>
                <c:pt idx="571">
                  <c:v>57.2</c:v>
                </c:pt>
                <c:pt idx="572">
                  <c:v>57.3</c:v>
                </c:pt>
                <c:pt idx="573">
                  <c:v>57.4</c:v>
                </c:pt>
                <c:pt idx="574">
                  <c:v>57.5</c:v>
                </c:pt>
                <c:pt idx="575">
                  <c:v>57.6</c:v>
                </c:pt>
                <c:pt idx="576">
                  <c:v>57.7</c:v>
                </c:pt>
                <c:pt idx="577">
                  <c:v>57.8</c:v>
                </c:pt>
                <c:pt idx="578">
                  <c:v>57.9</c:v>
                </c:pt>
                <c:pt idx="579">
                  <c:v>58</c:v>
                </c:pt>
                <c:pt idx="580">
                  <c:v>58.1</c:v>
                </c:pt>
                <c:pt idx="581">
                  <c:v>58.2</c:v>
                </c:pt>
                <c:pt idx="582">
                  <c:v>58.3</c:v>
                </c:pt>
                <c:pt idx="583">
                  <c:v>58.4</c:v>
                </c:pt>
                <c:pt idx="584">
                  <c:v>58.5</c:v>
                </c:pt>
                <c:pt idx="585">
                  <c:v>58.6</c:v>
                </c:pt>
                <c:pt idx="586">
                  <c:v>58.7</c:v>
                </c:pt>
                <c:pt idx="587">
                  <c:v>58.8</c:v>
                </c:pt>
                <c:pt idx="588">
                  <c:v>58.9</c:v>
                </c:pt>
                <c:pt idx="589">
                  <c:v>59</c:v>
                </c:pt>
                <c:pt idx="590">
                  <c:v>59.1</c:v>
                </c:pt>
                <c:pt idx="591">
                  <c:v>59.2</c:v>
                </c:pt>
                <c:pt idx="592">
                  <c:v>59.3</c:v>
                </c:pt>
                <c:pt idx="593">
                  <c:v>59.4</c:v>
                </c:pt>
                <c:pt idx="594">
                  <c:v>59.5</c:v>
                </c:pt>
                <c:pt idx="595">
                  <c:v>59.6</c:v>
                </c:pt>
                <c:pt idx="596">
                  <c:v>59.7</c:v>
                </c:pt>
                <c:pt idx="597">
                  <c:v>59.8</c:v>
                </c:pt>
                <c:pt idx="598">
                  <c:v>59.9</c:v>
                </c:pt>
                <c:pt idx="599">
                  <c:v>60</c:v>
                </c:pt>
                <c:pt idx="600">
                  <c:v>60.1</c:v>
                </c:pt>
                <c:pt idx="601">
                  <c:v>60.2</c:v>
                </c:pt>
                <c:pt idx="602">
                  <c:v>60.3</c:v>
                </c:pt>
                <c:pt idx="603">
                  <c:v>60.4</c:v>
                </c:pt>
                <c:pt idx="604">
                  <c:v>60.5</c:v>
                </c:pt>
                <c:pt idx="605">
                  <c:v>60.6</c:v>
                </c:pt>
                <c:pt idx="606">
                  <c:v>60.7</c:v>
                </c:pt>
                <c:pt idx="607">
                  <c:v>60.8</c:v>
                </c:pt>
                <c:pt idx="608">
                  <c:v>60.9</c:v>
                </c:pt>
                <c:pt idx="609">
                  <c:v>61</c:v>
                </c:pt>
                <c:pt idx="610">
                  <c:v>61.1</c:v>
                </c:pt>
                <c:pt idx="611">
                  <c:v>61.2</c:v>
                </c:pt>
                <c:pt idx="612">
                  <c:v>61.3</c:v>
                </c:pt>
                <c:pt idx="613">
                  <c:v>61.4</c:v>
                </c:pt>
                <c:pt idx="614">
                  <c:v>61.5</c:v>
                </c:pt>
                <c:pt idx="615">
                  <c:v>61.6</c:v>
                </c:pt>
                <c:pt idx="616">
                  <c:v>61.7</c:v>
                </c:pt>
                <c:pt idx="617">
                  <c:v>61.8</c:v>
                </c:pt>
                <c:pt idx="618">
                  <c:v>61.9</c:v>
                </c:pt>
                <c:pt idx="619">
                  <c:v>62</c:v>
                </c:pt>
                <c:pt idx="620">
                  <c:v>62.1</c:v>
                </c:pt>
                <c:pt idx="621">
                  <c:v>62.2</c:v>
                </c:pt>
                <c:pt idx="622">
                  <c:v>62.3</c:v>
                </c:pt>
                <c:pt idx="623">
                  <c:v>62.4</c:v>
                </c:pt>
                <c:pt idx="624">
                  <c:v>62.5</c:v>
                </c:pt>
                <c:pt idx="625">
                  <c:v>62.6</c:v>
                </c:pt>
                <c:pt idx="626">
                  <c:v>62.7</c:v>
                </c:pt>
                <c:pt idx="627">
                  <c:v>62.8</c:v>
                </c:pt>
                <c:pt idx="628">
                  <c:v>62.9</c:v>
                </c:pt>
                <c:pt idx="629">
                  <c:v>63</c:v>
                </c:pt>
                <c:pt idx="630">
                  <c:v>63.1</c:v>
                </c:pt>
                <c:pt idx="631">
                  <c:v>63.2</c:v>
                </c:pt>
                <c:pt idx="632">
                  <c:v>63.3</c:v>
                </c:pt>
                <c:pt idx="633">
                  <c:v>63.4</c:v>
                </c:pt>
                <c:pt idx="634">
                  <c:v>63.5</c:v>
                </c:pt>
                <c:pt idx="635">
                  <c:v>63.6</c:v>
                </c:pt>
                <c:pt idx="636">
                  <c:v>63.7</c:v>
                </c:pt>
                <c:pt idx="637">
                  <c:v>63.8</c:v>
                </c:pt>
                <c:pt idx="638">
                  <c:v>63.9</c:v>
                </c:pt>
                <c:pt idx="639">
                  <c:v>64</c:v>
                </c:pt>
                <c:pt idx="640">
                  <c:v>64.099999999999994</c:v>
                </c:pt>
                <c:pt idx="641">
                  <c:v>64.2</c:v>
                </c:pt>
                <c:pt idx="642">
                  <c:v>64.3</c:v>
                </c:pt>
                <c:pt idx="643">
                  <c:v>64.400000000000006</c:v>
                </c:pt>
                <c:pt idx="644">
                  <c:v>64.5</c:v>
                </c:pt>
                <c:pt idx="645">
                  <c:v>64.599999999999994</c:v>
                </c:pt>
                <c:pt idx="646">
                  <c:v>64.7</c:v>
                </c:pt>
                <c:pt idx="647">
                  <c:v>64.8</c:v>
                </c:pt>
                <c:pt idx="648">
                  <c:v>64.900000000000006</c:v>
                </c:pt>
                <c:pt idx="649">
                  <c:v>65</c:v>
                </c:pt>
                <c:pt idx="650">
                  <c:v>65.099999999999994</c:v>
                </c:pt>
                <c:pt idx="651">
                  <c:v>65.2</c:v>
                </c:pt>
                <c:pt idx="652">
                  <c:v>65.3</c:v>
                </c:pt>
                <c:pt idx="653">
                  <c:v>65.400000000000006</c:v>
                </c:pt>
                <c:pt idx="654">
                  <c:v>65.5</c:v>
                </c:pt>
                <c:pt idx="655">
                  <c:v>65.599999999999994</c:v>
                </c:pt>
                <c:pt idx="656">
                  <c:v>65.7</c:v>
                </c:pt>
                <c:pt idx="657">
                  <c:v>65.8</c:v>
                </c:pt>
                <c:pt idx="658">
                  <c:v>65.900000000000006</c:v>
                </c:pt>
                <c:pt idx="659">
                  <c:v>66</c:v>
                </c:pt>
                <c:pt idx="660">
                  <c:v>66.099999999999994</c:v>
                </c:pt>
                <c:pt idx="661">
                  <c:v>66.2</c:v>
                </c:pt>
                <c:pt idx="662">
                  <c:v>66.3</c:v>
                </c:pt>
                <c:pt idx="663">
                  <c:v>66.400000000000006</c:v>
                </c:pt>
                <c:pt idx="664">
                  <c:v>66.5</c:v>
                </c:pt>
                <c:pt idx="665">
                  <c:v>66.599999999999994</c:v>
                </c:pt>
                <c:pt idx="666">
                  <c:v>66.7</c:v>
                </c:pt>
                <c:pt idx="667">
                  <c:v>66.8</c:v>
                </c:pt>
                <c:pt idx="668">
                  <c:v>66.900000000000006</c:v>
                </c:pt>
                <c:pt idx="669">
                  <c:v>67</c:v>
                </c:pt>
                <c:pt idx="670">
                  <c:v>67.099999999999994</c:v>
                </c:pt>
                <c:pt idx="671">
                  <c:v>67.2</c:v>
                </c:pt>
                <c:pt idx="672">
                  <c:v>67.3</c:v>
                </c:pt>
                <c:pt idx="673">
                  <c:v>67.400000000000006</c:v>
                </c:pt>
                <c:pt idx="674">
                  <c:v>67.5</c:v>
                </c:pt>
                <c:pt idx="675">
                  <c:v>67.599999999999994</c:v>
                </c:pt>
                <c:pt idx="676">
                  <c:v>67.7</c:v>
                </c:pt>
                <c:pt idx="677">
                  <c:v>67.8</c:v>
                </c:pt>
                <c:pt idx="678">
                  <c:v>67.900000000000006</c:v>
                </c:pt>
                <c:pt idx="679">
                  <c:v>68</c:v>
                </c:pt>
                <c:pt idx="680">
                  <c:v>68.099999999999994</c:v>
                </c:pt>
                <c:pt idx="681">
                  <c:v>68.2</c:v>
                </c:pt>
                <c:pt idx="682">
                  <c:v>68.3</c:v>
                </c:pt>
                <c:pt idx="683">
                  <c:v>68.400000000000006</c:v>
                </c:pt>
                <c:pt idx="684">
                  <c:v>68.5</c:v>
                </c:pt>
                <c:pt idx="685">
                  <c:v>68.599999999999994</c:v>
                </c:pt>
                <c:pt idx="686">
                  <c:v>68.7</c:v>
                </c:pt>
                <c:pt idx="687">
                  <c:v>68.8</c:v>
                </c:pt>
                <c:pt idx="688">
                  <c:v>68.900000000000006</c:v>
                </c:pt>
                <c:pt idx="689">
                  <c:v>69</c:v>
                </c:pt>
                <c:pt idx="690">
                  <c:v>69.099999999999994</c:v>
                </c:pt>
                <c:pt idx="691">
                  <c:v>69.2</c:v>
                </c:pt>
                <c:pt idx="692">
                  <c:v>69.3</c:v>
                </c:pt>
                <c:pt idx="693">
                  <c:v>69.400000000000006</c:v>
                </c:pt>
                <c:pt idx="694">
                  <c:v>69.5</c:v>
                </c:pt>
                <c:pt idx="695">
                  <c:v>69.599999999999994</c:v>
                </c:pt>
                <c:pt idx="696">
                  <c:v>69.7</c:v>
                </c:pt>
                <c:pt idx="697">
                  <c:v>69.8</c:v>
                </c:pt>
                <c:pt idx="698">
                  <c:v>69.900000000000006</c:v>
                </c:pt>
                <c:pt idx="699">
                  <c:v>70</c:v>
                </c:pt>
                <c:pt idx="700">
                  <c:v>70.099999999999994</c:v>
                </c:pt>
                <c:pt idx="701">
                  <c:v>70.2</c:v>
                </c:pt>
                <c:pt idx="702">
                  <c:v>70.3</c:v>
                </c:pt>
                <c:pt idx="703">
                  <c:v>70.400000000000006</c:v>
                </c:pt>
                <c:pt idx="704">
                  <c:v>70.5</c:v>
                </c:pt>
                <c:pt idx="705">
                  <c:v>70.599999999999994</c:v>
                </c:pt>
                <c:pt idx="706">
                  <c:v>70.7</c:v>
                </c:pt>
                <c:pt idx="707">
                  <c:v>70.8</c:v>
                </c:pt>
                <c:pt idx="708">
                  <c:v>70.900000000000006</c:v>
                </c:pt>
                <c:pt idx="709">
                  <c:v>71</c:v>
                </c:pt>
                <c:pt idx="710">
                  <c:v>71.099999999999994</c:v>
                </c:pt>
                <c:pt idx="711">
                  <c:v>71.2</c:v>
                </c:pt>
                <c:pt idx="712">
                  <c:v>71.3</c:v>
                </c:pt>
                <c:pt idx="713">
                  <c:v>71.400000000000006</c:v>
                </c:pt>
                <c:pt idx="714">
                  <c:v>71.5</c:v>
                </c:pt>
                <c:pt idx="715">
                  <c:v>71.599999999999994</c:v>
                </c:pt>
                <c:pt idx="716">
                  <c:v>71.7</c:v>
                </c:pt>
                <c:pt idx="717">
                  <c:v>71.8</c:v>
                </c:pt>
                <c:pt idx="718">
                  <c:v>71.900000000000006</c:v>
                </c:pt>
                <c:pt idx="719">
                  <c:v>72</c:v>
                </c:pt>
                <c:pt idx="720">
                  <c:v>72.099999999999994</c:v>
                </c:pt>
                <c:pt idx="721">
                  <c:v>72.2</c:v>
                </c:pt>
                <c:pt idx="722">
                  <c:v>72.3</c:v>
                </c:pt>
                <c:pt idx="723">
                  <c:v>72.400000000000006</c:v>
                </c:pt>
                <c:pt idx="724">
                  <c:v>72.5</c:v>
                </c:pt>
                <c:pt idx="725">
                  <c:v>72.599999999999994</c:v>
                </c:pt>
                <c:pt idx="726">
                  <c:v>72.7</c:v>
                </c:pt>
                <c:pt idx="727">
                  <c:v>72.8</c:v>
                </c:pt>
                <c:pt idx="728">
                  <c:v>72.900000000000006</c:v>
                </c:pt>
                <c:pt idx="729">
                  <c:v>73</c:v>
                </c:pt>
                <c:pt idx="730">
                  <c:v>73.099999999999994</c:v>
                </c:pt>
                <c:pt idx="731">
                  <c:v>73.2</c:v>
                </c:pt>
                <c:pt idx="732">
                  <c:v>73.3</c:v>
                </c:pt>
                <c:pt idx="733">
                  <c:v>73.400000000000006</c:v>
                </c:pt>
                <c:pt idx="734">
                  <c:v>73.5</c:v>
                </c:pt>
                <c:pt idx="735">
                  <c:v>73.599999999999994</c:v>
                </c:pt>
                <c:pt idx="736">
                  <c:v>73.7</c:v>
                </c:pt>
                <c:pt idx="737">
                  <c:v>73.8</c:v>
                </c:pt>
                <c:pt idx="738">
                  <c:v>73.900000000000006</c:v>
                </c:pt>
                <c:pt idx="739">
                  <c:v>74</c:v>
                </c:pt>
                <c:pt idx="740">
                  <c:v>74.099999999999994</c:v>
                </c:pt>
                <c:pt idx="741">
                  <c:v>74.2</c:v>
                </c:pt>
                <c:pt idx="742">
                  <c:v>74.3</c:v>
                </c:pt>
                <c:pt idx="743">
                  <c:v>74.400000000000006</c:v>
                </c:pt>
                <c:pt idx="744">
                  <c:v>74.5</c:v>
                </c:pt>
                <c:pt idx="745">
                  <c:v>74.599999999999994</c:v>
                </c:pt>
                <c:pt idx="746">
                  <c:v>74.7</c:v>
                </c:pt>
                <c:pt idx="747">
                  <c:v>74.8</c:v>
                </c:pt>
                <c:pt idx="748">
                  <c:v>74.900000000000006</c:v>
                </c:pt>
                <c:pt idx="749">
                  <c:v>75</c:v>
                </c:pt>
                <c:pt idx="750">
                  <c:v>75.099999999999994</c:v>
                </c:pt>
                <c:pt idx="751">
                  <c:v>75.2</c:v>
                </c:pt>
                <c:pt idx="752">
                  <c:v>75.3</c:v>
                </c:pt>
                <c:pt idx="753">
                  <c:v>75.400000000000006</c:v>
                </c:pt>
                <c:pt idx="754">
                  <c:v>75.5</c:v>
                </c:pt>
                <c:pt idx="755">
                  <c:v>75.599999999999994</c:v>
                </c:pt>
                <c:pt idx="756">
                  <c:v>75.7</c:v>
                </c:pt>
                <c:pt idx="757">
                  <c:v>75.8</c:v>
                </c:pt>
                <c:pt idx="758">
                  <c:v>75.900000000000006</c:v>
                </c:pt>
                <c:pt idx="759">
                  <c:v>76</c:v>
                </c:pt>
                <c:pt idx="760">
                  <c:v>76.099999999999994</c:v>
                </c:pt>
                <c:pt idx="761">
                  <c:v>76.2</c:v>
                </c:pt>
                <c:pt idx="762">
                  <c:v>76.3</c:v>
                </c:pt>
                <c:pt idx="763">
                  <c:v>76.400000000000006</c:v>
                </c:pt>
                <c:pt idx="764">
                  <c:v>76.5</c:v>
                </c:pt>
                <c:pt idx="765">
                  <c:v>76.599999999999994</c:v>
                </c:pt>
                <c:pt idx="766">
                  <c:v>76.7</c:v>
                </c:pt>
                <c:pt idx="767">
                  <c:v>76.8</c:v>
                </c:pt>
                <c:pt idx="768">
                  <c:v>76.900000000000006</c:v>
                </c:pt>
                <c:pt idx="769">
                  <c:v>77</c:v>
                </c:pt>
                <c:pt idx="770">
                  <c:v>77.099999999999994</c:v>
                </c:pt>
                <c:pt idx="771">
                  <c:v>77.2</c:v>
                </c:pt>
                <c:pt idx="772">
                  <c:v>77.3</c:v>
                </c:pt>
                <c:pt idx="773">
                  <c:v>77.400000000000006</c:v>
                </c:pt>
                <c:pt idx="774">
                  <c:v>77.5</c:v>
                </c:pt>
                <c:pt idx="775">
                  <c:v>77.599999999999994</c:v>
                </c:pt>
                <c:pt idx="776">
                  <c:v>77.7</c:v>
                </c:pt>
                <c:pt idx="777">
                  <c:v>77.8</c:v>
                </c:pt>
                <c:pt idx="778">
                  <c:v>77.900000000000006</c:v>
                </c:pt>
                <c:pt idx="779">
                  <c:v>78</c:v>
                </c:pt>
                <c:pt idx="780">
                  <c:v>78.099999999999994</c:v>
                </c:pt>
                <c:pt idx="781">
                  <c:v>78.2</c:v>
                </c:pt>
                <c:pt idx="782">
                  <c:v>78.3</c:v>
                </c:pt>
                <c:pt idx="783">
                  <c:v>78.400000000000006</c:v>
                </c:pt>
                <c:pt idx="784">
                  <c:v>78.5</c:v>
                </c:pt>
                <c:pt idx="785">
                  <c:v>78.599999999999994</c:v>
                </c:pt>
                <c:pt idx="786">
                  <c:v>78.7</c:v>
                </c:pt>
                <c:pt idx="787">
                  <c:v>78.8</c:v>
                </c:pt>
                <c:pt idx="788">
                  <c:v>78.900000000000006</c:v>
                </c:pt>
                <c:pt idx="789">
                  <c:v>79</c:v>
                </c:pt>
                <c:pt idx="790">
                  <c:v>79.099999999999994</c:v>
                </c:pt>
                <c:pt idx="791">
                  <c:v>79.2</c:v>
                </c:pt>
                <c:pt idx="792">
                  <c:v>79.3</c:v>
                </c:pt>
                <c:pt idx="793">
                  <c:v>79.400000000000006</c:v>
                </c:pt>
                <c:pt idx="794">
                  <c:v>79.5</c:v>
                </c:pt>
                <c:pt idx="795">
                  <c:v>79.599999999999994</c:v>
                </c:pt>
                <c:pt idx="796">
                  <c:v>79.7</c:v>
                </c:pt>
                <c:pt idx="797">
                  <c:v>79.8</c:v>
                </c:pt>
                <c:pt idx="798">
                  <c:v>79.900000000000006</c:v>
                </c:pt>
                <c:pt idx="799">
                  <c:v>80</c:v>
                </c:pt>
                <c:pt idx="800">
                  <c:v>80.099999999999994</c:v>
                </c:pt>
                <c:pt idx="801">
                  <c:v>80.2</c:v>
                </c:pt>
                <c:pt idx="802">
                  <c:v>80.3</c:v>
                </c:pt>
                <c:pt idx="803">
                  <c:v>80.400000000000006</c:v>
                </c:pt>
                <c:pt idx="804">
                  <c:v>80.5</c:v>
                </c:pt>
                <c:pt idx="805">
                  <c:v>80.599999999999994</c:v>
                </c:pt>
                <c:pt idx="806">
                  <c:v>80.7</c:v>
                </c:pt>
                <c:pt idx="807">
                  <c:v>80.8</c:v>
                </c:pt>
                <c:pt idx="808">
                  <c:v>80.900000000000006</c:v>
                </c:pt>
                <c:pt idx="809">
                  <c:v>81</c:v>
                </c:pt>
                <c:pt idx="810">
                  <c:v>81.099999999999994</c:v>
                </c:pt>
                <c:pt idx="811">
                  <c:v>81.2</c:v>
                </c:pt>
                <c:pt idx="812">
                  <c:v>81.3</c:v>
                </c:pt>
                <c:pt idx="813">
                  <c:v>81.400000000000006</c:v>
                </c:pt>
                <c:pt idx="814">
                  <c:v>81.5</c:v>
                </c:pt>
                <c:pt idx="815">
                  <c:v>81.599999999999994</c:v>
                </c:pt>
                <c:pt idx="816">
                  <c:v>81.7</c:v>
                </c:pt>
                <c:pt idx="817">
                  <c:v>81.8</c:v>
                </c:pt>
                <c:pt idx="818">
                  <c:v>81.900000000000006</c:v>
                </c:pt>
                <c:pt idx="819">
                  <c:v>82</c:v>
                </c:pt>
                <c:pt idx="820">
                  <c:v>82.1</c:v>
                </c:pt>
                <c:pt idx="821">
                  <c:v>82.2</c:v>
                </c:pt>
                <c:pt idx="822">
                  <c:v>82.3</c:v>
                </c:pt>
                <c:pt idx="823">
                  <c:v>82.4</c:v>
                </c:pt>
                <c:pt idx="824">
                  <c:v>82.5</c:v>
                </c:pt>
                <c:pt idx="825">
                  <c:v>82.6</c:v>
                </c:pt>
                <c:pt idx="826">
                  <c:v>82.7</c:v>
                </c:pt>
                <c:pt idx="827">
                  <c:v>82.8</c:v>
                </c:pt>
                <c:pt idx="828">
                  <c:v>82.9</c:v>
                </c:pt>
                <c:pt idx="829">
                  <c:v>83</c:v>
                </c:pt>
                <c:pt idx="830">
                  <c:v>83.1</c:v>
                </c:pt>
                <c:pt idx="831">
                  <c:v>83.2</c:v>
                </c:pt>
                <c:pt idx="832">
                  <c:v>83.3</c:v>
                </c:pt>
                <c:pt idx="833">
                  <c:v>83.4</c:v>
                </c:pt>
                <c:pt idx="834">
                  <c:v>83.5</c:v>
                </c:pt>
                <c:pt idx="835">
                  <c:v>83.6</c:v>
                </c:pt>
                <c:pt idx="836">
                  <c:v>83.7</c:v>
                </c:pt>
                <c:pt idx="837">
                  <c:v>83.8</c:v>
                </c:pt>
                <c:pt idx="838">
                  <c:v>83.9</c:v>
                </c:pt>
                <c:pt idx="839">
                  <c:v>84</c:v>
                </c:pt>
                <c:pt idx="840">
                  <c:v>84.1</c:v>
                </c:pt>
                <c:pt idx="841">
                  <c:v>84.2</c:v>
                </c:pt>
                <c:pt idx="842">
                  <c:v>84.3</c:v>
                </c:pt>
                <c:pt idx="843">
                  <c:v>84.4</c:v>
                </c:pt>
                <c:pt idx="844">
                  <c:v>84.5</c:v>
                </c:pt>
                <c:pt idx="845">
                  <c:v>84.6</c:v>
                </c:pt>
                <c:pt idx="846">
                  <c:v>84.7</c:v>
                </c:pt>
                <c:pt idx="847">
                  <c:v>84.8</c:v>
                </c:pt>
                <c:pt idx="848">
                  <c:v>84.9</c:v>
                </c:pt>
                <c:pt idx="849">
                  <c:v>85</c:v>
                </c:pt>
                <c:pt idx="850">
                  <c:v>85.1</c:v>
                </c:pt>
                <c:pt idx="851">
                  <c:v>85.2</c:v>
                </c:pt>
                <c:pt idx="852">
                  <c:v>85.3</c:v>
                </c:pt>
                <c:pt idx="853">
                  <c:v>85.4</c:v>
                </c:pt>
                <c:pt idx="854">
                  <c:v>85.5</c:v>
                </c:pt>
                <c:pt idx="855">
                  <c:v>85.6</c:v>
                </c:pt>
                <c:pt idx="856">
                  <c:v>85.7</c:v>
                </c:pt>
                <c:pt idx="857">
                  <c:v>85.8</c:v>
                </c:pt>
                <c:pt idx="858">
                  <c:v>85.9</c:v>
                </c:pt>
                <c:pt idx="859">
                  <c:v>86</c:v>
                </c:pt>
                <c:pt idx="860">
                  <c:v>86.1</c:v>
                </c:pt>
                <c:pt idx="861">
                  <c:v>86.2</c:v>
                </c:pt>
                <c:pt idx="862">
                  <c:v>86.3</c:v>
                </c:pt>
                <c:pt idx="863">
                  <c:v>86.4</c:v>
                </c:pt>
                <c:pt idx="864">
                  <c:v>86.5</c:v>
                </c:pt>
                <c:pt idx="865">
                  <c:v>86.6</c:v>
                </c:pt>
                <c:pt idx="866">
                  <c:v>86.7</c:v>
                </c:pt>
                <c:pt idx="867">
                  <c:v>86.8</c:v>
                </c:pt>
                <c:pt idx="868">
                  <c:v>86.9</c:v>
                </c:pt>
                <c:pt idx="869">
                  <c:v>87</c:v>
                </c:pt>
                <c:pt idx="870">
                  <c:v>87.1</c:v>
                </c:pt>
                <c:pt idx="871">
                  <c:v>87.2</c:v>
                </c:pt>
                <c:pt idx="872">
                  <c:v>87.3</c:v>
                </c:pt>
                <c:pt idx="873">
                  <c:v>87.4</c:v>
                </c:pt>
                <c:pt idx="874">
                  <c:v>87.5</c:v>
                </c:pt>
                <c:pt idx="875">
                  <c:v>87.6</c:v>
                </c:pt>
                <c:pt idx="876">
                  <c:v>87.7</c:v>
                </c:pt>
                <c:pt idx="877">
                  <c:v>87.8</c:v>
                </c:pt>
                <c:pt idx="878">
                  <c:v>87.9</c:v>
                </c:pt>
                <c:pt idx="879">
                  <c:v>88</c:v>
                </c:pt>
                <c:pt idx="880">
                  <c:v>88.1</c:v>
                </c:pt>
                <c:pt idx="881">
                  <c:v>88.2</c:v>
                </c:pt>
                <c:pt idx="882">
                  <c:v>88.3</c:v>
                </c:pt>
                <c:pt idx="883">
                  <c:v>88.4</c:v>
                </c:pt>
                <c:pt idx="884">
                  <c:v>88.5</c:v>
                </c:pt>
                <c:pt idx="885">
                  <c:v>88.6</c:v>
                </c:pt>
                <c:pt idx="886">
                  <c:v>88.7</c:v>
                </c:pt>
                <c:pt idx="887">
                  <c:v>88.8</c:v>
                </c:pt>
                <c:pt idx="888">
                  <c:v>88.9</c:v>
                </c:pt>
                <c:pt idx="889">
                  <c:v>89</c:v>
                </c:pt>
                <c:pt idx="890">
                  <c:v>89.1</c:v>
                </c:pt>
                <c:pt idx="891">
                  <c:v>89.2</c:v>
                </c:pt>
                <c:pt idx="892">
                  <c:v>89.3</c:v>
                </c:pt>
                <c:pt idx="893">
                  <c:v>89.4</c:v>
                </c:pt>
                <c:pt idx="894">
                  <c:v>89.5</c:v>
                </c:pt>
                <c:pt idx="895">
                  <c:v>89.6</c:v>
                </c:pt>
                <c:pt idx="896">
                  <c:v>89.7</c:v>
                </c:pt>
                <c:pt idx="897">
                  <c:v>89.8</c:v>
                </c:pt>
                <c:pt idx="898">
                  <c:v>89.9</c:v>
                </c:pt>
                <c:pt idx="899">
                  <c:v>90</c:v>
                </c:pt>
                <c:pt idx="900">
                  <c:v>90.1</c:v>
                </c:pt>
                <c:pt idx="901">
                  <c:v>90.2</c:v>
                </c:pt>
                <c:pt idx="902">
                  <c:v>90.3</c:v>
                </c:pt>
                <c:pt idx="903">
                  <c:v>90.4</c:v>
                </c:pt>
                <c:pt idx="904">
                  <c:v>90.5</c:v>
                </c:pt>
                <c:pt idx="905">
                  <c:v>90.6</c:v>
                </c:pt>
                <c:pt idx="906">
                  <c:v>90.7</c:v>
                </c:pt>
                <c:pt idx="907">
                  <c:v>90.8</c:v>
                </c:pt>
                <c:pt idx="908">
                  <c:v>90.9</c:v>
                </c:pt>
                <c:pt idx="909">
                  <c:v>91</c:v>
                </c:pt>
                <c:pt idx="910">
                  <c:v>91.1</c:v>
                </c:pt>
                <c:pt idx="911">
                  <c:v>91.2</c:v>
                </c:pt>
                <c:pt idx="912">
                  <c:v>91.3</c:v>
                </c:pt>
                <c:pt idx="913">
                  <c:v>91.4</c:v>
                </c:pt>
                <c:pt idx="914">
                  <c:v>91.5</c:v>
                </c:pt>
                <c:pt idx="915">
                  <c:v>91.6</c:v>
                </c:pt>
                <c:pt idx="916">
                  <c:v>91.7</c:v>
                </c:pt>
                <c:pt idx="917">
                  <c:v>91.8</c:v>
                </c:pt>
                <c:pt idx="918">
                  <c:v>91.9</c:v>
                </c:pt>
                <c:pt idx="919">
                  <c:v>92</c:v>
                </c:pt>
                <c:pt idx="920">
                  <c:v>92.1</c:v>
                </c:pt>
                <c:pt idx="921">
                  <c:v>92.2</c:v>
                </c:pt>
                <c:pt idx="922">
                  <c:v>92.3</c:v>
                </c:pt>
                <c:pt idx="923">
                  <c:v>92.4</c:v>
                </c:pt>
                <c:pt idx="924">
                  <c:v>92.5</c:v>
                </c:pt>
                <c:pt idx="925">
                  <c:v>92.6</c:v>
                </c:pt>
                <c:pt idx="926">
                  <c:v>92.7</c:v>
                </c:pt>
                <c:pt idx="927">
                  <c:v>92.8</c:v>
                </c:pt>
                <c:pt idx="928">
                  <c:v>92.9</c:v>
                </c:pt>
                <c:pt idx="929">
                  <c:v>93</c:v>
                </c:pt>
                <c:pt idx="930">
                  <c:v>93.1</c:v>
                </c:pt>
                <c:pt idx="931">
                  <c:v>93.2</c:v>
                </c:pt>
                <c:pt idx="932">
                  <c:v>93.3</c:v>
                </c:pt>
                <c:pt idx="933">
                  <c:v>93.4</c:v>
                </c:pt>
                <c:pt idx="934">
                  <c:v>93.5</c:v>
                </c:pt>
                <c:pt idx="935">
                  <c:v>93.6</c:v>
                </c:pt>
                <c:pt idx="936">
                  <c:v>93.7</c:v>
                </c:pt>
                <c:pt idx="937">
                  <c:v>93.8</c:v>
                </c:pt>
                <c:pt idx="938">
                  <c:v>93.9</c:v>
                </c:pt>
                <c:pt idx="939">
                  <c:v>94</c:v>
                </c:pt>
                <c:pt idx="940">
                  <c:v>94.1</c:v>
                </c:pt>
                <c:pt idx="941">
                  <c:v>94.2</c:v>
                </c:pt>
                <c:pt idx="942">
                  <c:v>94.3</c:v>
                </c:pt>
                <c:pt idx="943">
                  <c:v>94.4</c:v>
                </c:pt>
                <c:pt idx="944">
                  <c:v>94.5</c:v>
                </c:pt>
                <c:pt idx="945">
                  <c:v>94.6</c:v>
                </c:pt>
                <c:pt idx="946">
                  <c:v>94.7</c:v>
                </c:pt>
                <c:pt idx="947">
                  <c:v>94.8</c:v>
                </c:pt>
                <c:pt idx="948">
                  <c:v>94.9</c:v>
                </c:pt>
                <c:pt idx="949">
                  <c:v>95</c:v>
                </c:pt>
                <c:pt idx="950">
                  <c:v>95.1</c:v>
                </c:pt>
                <c:pt idx="951">
                  <c:v>95.2</c:v>
                </c:pt>
                <c:pt idx="952">
                  <c:v>95.3</c:v>
                </c:pt>
                <c:pt idx="953">
                  <c:v>95.4</c:v>
                </c:pt>
                <c:pt idx="954">
                  <c:v>95.5</c:v>
                </c:pt>
                <c:pt idx="955">
                  <c:v>95.6</c:v>
                </c:pt>
                <c:pt idx="956">
                  <c:v>95.7</c:v>
                </c:pt>
                <c:pt idx="957">
                  <c:v>95.8</c:v>
                </c:pt>
                <c:pt idx="958">
                  <c:v>95.9</c:v>
                </c:pt>
                <c:pt idx="959">
                  <c:v>96</c:v>
                </c:pt>
                <c:pt idx="960">
                  <c:v>96.1</c:v>
                </c:pt>
                <c:pt idx="961">
                  <c:v>96.2</c:v>
                </c:pt>
                <c:pt idx="962">
                  <c:v>96.3</c:v>
                </c:pt>
                <c:pt idx="963">
                  <c:v>96.4</c:v>
                </c:pt>
                <c:pt idx="964">
                  <c:v>96.5</c:v>
                </c:pt>
                <c:pt idx="965">
                  <c:v>96.6</c:v>
                </c:pt>
                <c:pt idx="966">
                  <c:v>96.7</c:v>
                </c:pt>
                <c:pt idx="967">
                  <c:v>96.8</c:v>
                </c:pt>
                <c:pt idx="968">
                  <c:v>96.9</c:v>
                </c:pt>
                <c:pt idx="969">
                  <c:v>97</c:v>
                </c:pt>
                <c:pt idx="970">
                  <c:v>97.1</c:v>
                </c:pt>
                <c:pt idx="971">
                  <c:v>97.2</c:v>
                </c:pt>
                <c:pt idx="972">
                  <c:v>97.3</c:v>
                </c:pt>
                <c:pt idx="973">
                  <c:v>97.4</c:v>
                </c:pt>
                <c:pt idx="974">
                  <c:v>97.5</c:v>
                </c:pt>
                <c:pt idx="975">
                  <c:v>97.6</c:v>
                </c:pt>
                <c:pt idx="976">
                  <c:v>97.7</c:v>
                </c:pt>
                <c:pt idx="977">
                  <c:v>97.8</c:v>
                </c:pt>
                <c:pt idx="978">
                  <c:v>97.9</c:v>
                </c:pt>
                <c:pt idx="979">
                  <c:v>98</c:v>
                </c:pt>
                <c:pt idx="980">
                  <c:v>98.1</c:v>
                </c:pt>
                <c:pt idx="981">
                  <c:v>98.2</c:v>
                </c:pt>
                <c:pt idx="982">
                  <c:v>98.3</c:v>
                </c:pt>
                <c:pt idx="983">
                  <c:v>98.4</c:v>
                </c:pt>
                <c:pt idx="984">
                  <c:v>98.5</c:v>
                </c:pt>
                <c:pt idx="985">
                  <c:v>98.6</c:v>
                </c:pt>
                <c:pt idx="986">
                  <c:v>98.7</c:v>
                </c:pt>
                <c:pt idx="987">
                  <c:v>98.8</c:v>
                </c:pt>
                <c:pt idx="988">
                  <c:v>98.9</c:v>
                </c:pt>
                <c:pt idx="989">
                  <c:v>99</c:v>
                </c:pt>
                <c:pt idx="990">
                  <c:v>99.1</c:v>
                </c:pt>
                <c:pt idx="991">
                  <c:v>99.2</c:v>
                </c:pt>
                <c:pt idx="992">
                  <c:v>99.3</c:v>
                </c:pt>
                <c:pt idx="993">
                  <c:v>99.4</c:v>
                </c:pt>
                <c:pt idx="994">
                  <c:v>99.5</c:v>
                </c:pt>
                <c:pt idx="995">
                  <c:v>99.6</c:v>
                </c:pt>
                <c:pt idx="996">
                  <c:v>99.7</c:v>
                </c:pt>
                <c:pt idx="997">
                  <c:v>99.8</c:v>
                </c:pt>
                <c:pt idx="998">
                  <c:v>99.9</c:v>
                </c:pt>
                <c:pt idx="999">
                  <c:v>100</c:v>
                </c:pt>
                <c:pt idx="1000">
                  <c:v>100.1</c:v>
                </c:pt>
                <c:pt idx="1001">
                  <c:v>100.2</c:v>
                </c:pt>
                <c:pt idx="1002">
                  <c:v>100.3</c:v>
                </c:pt>
                <c:pt idx="1003">
                  <c:v>100.4</c:v>
                </c:pt>
                <c:pt idx="1004">
                  <c:v>100.5</c:v>
                </c:pt>
                <c:pt idx="1005">
                  <c:v>100.6</c:v>
                </c:pt>
                <c:pt idx="1006">
                  <c:v>100.7</c:v>
                </c:pt>
                <c:pt idx="1007">
                  <c:v>100.8</c:v>
                </c:pt>
                <c:pt idx="1008">
                  <c:v>100.9</c:v>
                </c:pt>
                <c:pt idx="1009">
                  <c:v>101</c:v>
                </c:pt>
                <c:pt idx="1010">
                  <c:v>101.1</c:v>
                </c:pt>
                <c:pt idx="1011">
                  <c:v>101.2</c:v>
                </c:pt>
                <c:pt idx="1012">
                  <c:v>101.3</c:v>
                </c:pt>
                <c:pt idx="1013">
                  <c:v>101.4</c:v>
                </c:pt>
                <c:pt idx="1014">
                  <c:v>101.5</c:v>
                </c:pt>
                <c:pt idx="1015">
                  <c:v>101.6</c:v>
                </c:pt>
                <c:pt idx="1016">
                  <c:v>101.7</c:v>
                </c:pt>
                <c:pt idx="1017">
                  <c:v>101.8</c:v>
                </c:pt>
                <c:pt idx="1018">
                  <c:v>101.9</c:v>
                </c:pt>
                <c:pt idx="1019">
                  <c:v>102</c:v>
                </c:pt>
                <c:pt idx="1020">
                  <c:v>102.1</c:v>
                </c:pt>
                <c:pt idx="1021">
                  <c:v>102.2</c:v>
                </c:pt>
                <c:pt idx="1022">
                  <c:v>102.3</c:v>
                </c:pt>
                <c:pt idx="1023">
                  <c:v>102.4</c:v>
                </c:pt>
                <c:pt idx="1024">
                  <c:v>102.5</c:v>
                </c:pt>
                <c:pt idx="1025">
                  <c:v>102.6</c:v>
                </c:pt>
                <c:pt idx="1026">
                  <c:v>102.7</c:v>
                </c:pt>
                <c:pt idx="1027">
                  <c:v>102.8</c:v>
                </c:pt>
                <c:pt idx="1028">
                  <c:v>102.9</c:v>
                </c:pt>
                <c:pt idx="1029">
                  <c:v>103</c:v>
                </c:pt>
                <c:pt idx="1030">
                  <c:v>103.1</c:v>
                </c:pt>
                <c:pt idx="1031">
                  <c:v>103.2</c:v>
                </c:pt>
                <c:pt idx="1032">
                  <c:v>103.3</c:v>
                </c:pt>
                <c:pt idx="1033">
                  <c:v>103.4</c:v>
                </c:pt>
                <c:pt idx="1034">
                  <c:v>103.5</c:v>
                </c:pt>
                <c:pt idx="1035">
                  <c:v>103.6</c:v>
                </c:pt>
                <c:pt idx="1036">
                  <c:v>103.7</c:v>
                </c:pt>
                <c:pt idx="1037">
                  <c:v>103.8</c:v>
                </c:pt>
                <c:pt idx="1038">
                  <c:v>103.9</c:v>
                </c:pt>
                <c:pt idx="1039">
                  <c:v>104</c:v>
                </c:pt>
                <c:pt idx="1040">
                  <c:v>104.1</c:v>
                </c:pt>
                <c:pt idx="1041">
                  <c:v>104.2</c:v>
                </c:pt>
                <c:pt idx="1042">
                  <c:v>104.3</c:v>
                </c:pt>
                <c:pt idx="1043">
                  <c:v>104.4</c:v>
                </c:pt>
                <c:pt idx="1044">
                  <c:v>104.5</c:v>
                </c:pt>
                <c:pt idx="1045">
                  <c:v>104.6</c:v>
                </c:pt>
                <c:pt idx="1046">
                  <c:v>104.7</c:v>
                </c:pt>
                <c:pt idx="1047">
                  <c:v>104.8</c:v>
                </c:pt>
                <c:pt idx="1048">
                  <c:v>104.9</c:v>
                </c:pt>
                <c:pt idx="1049">
                  <c:v>105</c:v>
                </c:pt>
                <c:pt idx="1050">
                  <c:v>105.1</c:v>
                </c:pt>
                <c:pt idx="1051">
                  <c:v>105.2</c:v>
                </c:pt>
                <c:pt idx="1052">
                  <c:v>105.3</c:v>
                </c:pt>
                <c:pt idx="1053">
                  <c:v>105.4</c:v>
                </c:pt>
                <c:pt idx="1054">
                  <c:v>105.5</c:v>
                </c:pt>
                <c:pt idx="1055">
                  <c:v>105.6</c:v>
                </c:pt>
                <c:pt idx="1056">
                  <c:v>105.7</c:v>
                </c:pt>
                <c:pt idx="1057">
                  <c:v>105.8</c:v>
                </c:pt>
                <c:pt idx="1058">
                  <c:v>105.9</c:v>
                </c:pt>
                <c:pt idx="1059">
                  <c:v>106</c:v>
                </c:pt>
                <c:pt idx="1060">
                  <c:v>106.1</c:v>
                </c:pt>
                <c:pt idx="1061">
                  <c:v>106.2</c:v>
                </c:pt>
                <c:pt idx="1062">
                  <c:v>106.3</c:v>
                </c:pt>
                <c:pt idx="1063">
                  <c:v>106.4</c:v>
                </c:pt>
                <c:pt idx="1064">
                  <c:v>106.5</c:v>
                </c:pt>
                <c:pt idx="1065">
                  <c:v>106.6</c:v>
                </c:pt>
                <c:pt idx="1066">
                  <c:v>106.7</c:v>
                </c:pt>
                <c:pt idx="1067">
                  <c:v>106.8</c:v>
                </c:pt>
                <c:pt idx="1068">
                  <c:v>106.9</c:v>
                </c:pt>
                <c:pt idx="1069">
                  <c:v>107</c:v>
                </c:pt>
                <c:pt idx="1070">
                  <c:v>107.1</c:v>
                </c:pt>
                <c:pt idx="1071">
                  <c:v>107.2</c:v>
                </c:pt>
                <c:pt idx="1072">
                  <c:v>107.3</c:v>
                </c:pt>
                <c:pt idx="1073">
                  <c:v>107.4</c:v>
                </c:pt>
                <c:pt idx="1074">
                  <c:v>107.5</c:v>
                </c:pt>
                <c:pt idx="1075">
                  <c:v>107.6</c:v>
                </c:pt>
                <c:pt idx="1076">
                  <c:v>107.7</c:v>
                </c:pt>
                <c:pt idx="1077">
                  <c:v>107.8</c:v>
                </c:pt>
                <c:pt idx="1078">
                  <c:v>107.9</c:v>
                </c:pt>
                <c:pt idx="1079">
                  <c:v>108</c:v>
                </c:pt>
                <c:pt idx="1080">
                  <c:v>108.1</c:v>
                </c:pt>
                <c:pt idx="1081">
                  <c:v>108.2</c:v>
                </c:pt>
                <c:pt idx="1082">
                  <c:v>108.3</c:v>
                </c:pt>
                <c:pt idx="1083">
                  <c:v>108.4</c:v>
                </c:pt>
                <c:pt idx="1084">
                  <c:v>108.5</c:v>
                </c:pt>
                <c:pt idx="1085">
                  <c:v>108.6</c:v>
                </c:pt>
                <c:pt idx="1086">
                  <c:v>108.7</c:v>
                </c:pt>
                <c:pt idx="1087">
                  <c:v>108.8</c:v>
                </c:pt>
                <c:pt idx="1088">
                  <c:v>108.9</c:v>
                </c:pt>
                <c:pt idx="1089">
                  <c:v>109</c:v>
                </c:pt>
                <c:pt idx="1090">
                  <c:v>109.1</c:v>
                </c:pt>
                <c:pt idx="1091">
                  <c:v>109.2</c:v>
                </c:pt>
                <c:pt idx="1092">
                  <c:v>109.3</c:v>
                </c:pt>
                <c:pt idx="1093">
                  <c:v>109.4</c:v>
                </c:pt>
                <c:pt idx="1094">
                  <c:v>109.5</c:v>
                </c:pt>
                <c:pt idx="1095">
                  <c:v>109.6</c:v>
                </c:pt>
                <c:pt idx="1096">
                  <c:v>109.7</c:v>
                </c:pt>
                <c:pt idx="1097">
                  <c:v>109.8</c:v>
                </c:pt>
                <c:pt idx="1098">
                  <c:v>109.9</c:v>
                </c:pt>
                <c:pt idx="1099">
                  <c:v>110</c:v>
                </c:pt>
                <c:pt idx="1100">
                  <c:v>110.1</c:v>
                </c:pt>
                <c:pt idx="1101">
                  <c:v>110.2</c:v>
                </c:pt>
                <c:pt idx="1102">
                  <c:v>110.3</c:v>
                </c:pt>
                <c:pt idx="1103">
                  <c:v>110.4</c:v>
                </c:pt>
                <c:pt idx="1104">
                  <c:v>110.5</c:v>
                </c:pt>
                <c:pt idx="1105">
                  <c:v>110.6</c:v>
                </c:pt>
                <c:pt idx="1106">
                  <c:v>110.7</c:v>
                </c:pt>
                <c:pt idx="1107">
                  <c:v>110.8</c:v>
                </c:pt>
                <c:pt idx="1108">
                  <c:v>110.9</c:v>
                </c:pt>
                <c:pt idx="1109">
                  <c:v>111</c:v>
                </c:pt>
                <c:pt idx="1110">
                  <c:v>111.1</c:v>
                </c:pt>
                <c:pt idx="1111">
                  <c:v>111.2</c:v>
                </c:pt>
                <c:pt idx="1112">
                  <c:v>111.3</c:v>
                </c:pt>
                <c:pt idx="1113">
                  <c:v>111.4</c:v>
                </c:pt>
                <c:pt idx="1114">
                  <c:v>111.5</c:v>
                </c:pt>
                <c:pt idx="1115">
                  <c:v>111.6</c:v>
                </c:pt>
                <c:pt idx="1116">
                  <c:v>111.7</c:v>
                </c:pt>
                <c:pt idx="1117">
                  <c:v>111.8</c:v>
                </c:pt>
                <c:pt idx="1118">
                  <c:v>111.9</c:v>
                </c:pt>
                <c:pt idx="1119">
                  <c:v>112</c:v>
                </c:pt>
                <c:pt idx="1120">
                  <c:v>112.1</c:v>
                </c:pt>
                <c:pt idx="1121">
                  <c:v>112.2</c:v>
                </c:pt>
                <c:pt idx="1122">
                  <c:v>112.3</c:v>
                </c:pt>
                <c:pt idx="1123">
                  <c:v>112.4</c:v>
                </c:pt>
                <c:pt idx="1124">
                  <c:v>112.5</c:v>
                </c:pt>
                <c:pt idx="1125">
                  <c:v>112.6</c:v>
                </c:pt>
                <c:pt idx="1126">
                  <c:v>112.7</c:v>
                </c:pt>
                <c:pt idx="1127">
                  <c:v>112.8</c:v>
                </c:pt>
                <c:pt idx="1128">
                  <c:v>112.9</c:v>
                </c:pt>
                <c:pt idx="1129">
                  <c:v>113</c:v>
                </c:pt>
                <c:pt idx="1130">
                  <c:v>113.1</c:v>
                </c:pt>
                <c:pt idx="1131">
                  <c:v>113.2</c:v>
                </c:pt>
                <c:pt idx="1132">
                  <c:v>113.3</c:v>
                </c:pt>
                <c:pt idx="1133">
                  <c:v>113.4</c:v>
                </c:pt>
                <c:pt idx="1134">
                  <c:v>113.5</c:v>
                </c:pt>
                <c:pt idx="1135">
                  <c:v>113.6</c:v>
                </c:pt>
                <c:pt idx="1136">
                  <c:v>113.7</c:v>
                </c:pt>
                <c:pt idx="1137">
                  <c:v>113.8</c:v>
                </c:pt>
                <c:pt idx="1138">
                  <c:v>113.9</c:v>
                </c:pt>
                <c:pt idx="1139">
                  <c:v>114</c:v>
                </c:pt>
                <c:pt idx="1140">
                  <c:v>114.1</c:v>
                </c:pt>
                <c:pt idx="1141">
                  <c:v>114.2</c:v>
                </c:pt>
                <c:pt idx="1142">
                  <c:v>114.3</c:v>
                </c:pt>
                <c:pt idx="1143">
                  <c:v>114.4</c:v>
                </c:pt>
                <c:pt idx="1144">
                  <c:v>114.5</c:v>
                </c:pt>
                <c:pt idx="1145">
                  <c:v>114.6</c:v>
                </c:pt>
                <c:pt idx="1146">
                  <c:v>114.7</c:v>
                </c:pt>
                <c:pt idx="1147">
                  <c:v>114.8</c:v>
                </c:pt>
                <c:pt idx="1148">
                  <c:v>114.9</c:v>
                </c:pt>
                <c:pt idx="1149">
                  <c:v>115</c:v>
                </c:pt>
                <c:pt idx="1150">
                  <c:v>115.1</c:v>
                </c:pt>
                <c:pt idx="1151">
                  <c:v>115.2</c:v>
                </c:pt>
                <c:pt idx="1152">
                  <c:v>115.3</c:v>
                </c:pt>
                <c:pt idx="1153">
                  <c:v>115.4</c:v>
                </c:pt>
                <c:pt idx="1154">
                  <c:v>115.5</c:v>
                </c:pt>
                <c:pt idx="1155">
                  <c:v>115.6</c:v>
                </c:pt>
                <c:pt idx="1156">
                  <c:v>115.7</c:v>
                </c:pt>
                <c:pt idx="1157">
                  <c:v>115.8</c:v>
                </c:pt>
                <c:pt idx="1158">
                  <c:v>115.9</c:v>
                </c:pt>
                <c:pt idx="1159">
                  <c:v>116</c:v>
                </c:pt>
                <c:pt idx="1160">
                  <c:v>116.1</c:v>
                </c:pt>
                <c:pt idx="1161">
                  <c:v>116.2</c:v>
                </c:pt>
                <c:pt idx="1162">
                  <c:v>116.3</c:v>
                </c:pt>
                <c:pt idx="1163">
                  <c:v>116.4</c:v>
                </c:pt>
                <c:pt idx="1164">
                  <c:v>116.5</c:v>
                </c:pt>
                <c:pt idx="1165">
                  <c:v>116.6</c:v>
                </c:pt>
                <c:pt idx="1166">
                  <c:v>116.7</c:v>
                </c:pt>
                <c:pt idx="1167">
                  <c:v>116.8</c:v>
                </c:pt>
                <c:pt idx="1168">
                  <c:v>116.9</c:v>
                </c:pt>
                <c:pt idx="1169">
                  <c:v>117</c:v>
                </c:pt>
                <c:pt idx="1170">
                  <c:v>117.1</c:v>
                </c:pt>
                <c:pt idx="1171">
                  <c:v>117.2</c:v>
                </c:pt>
                <c:pt idx="1172">
                  <c:v>117.3</c:v>
                </c:pt>
                <c:pt idx="1173">
                  <c:v>117.4</c:v>
                </c:pt>
                <c:pt idx="1174">
                  <c:v>117.5</c:v>
                </c:pt>
                <c:pt idx="1175">
                  <c:v>117.6</c:v>
                </c:pt>
                <c:pt idx="1176">
                  <c:v>117.7</c:v>
                </c:pt>
                <c:pt idx="1177">
                  <c:v>117.8</c:v>
                </c:pt>
                <c:pt idx="1178">
                  <c:v>117.9</c:v>
                </c:pt>
                <c:pt idx="1179">
                  <c:v>118</c:v>
                </c:pt>
                <c:pt idx="1180">
                  <c:v>118.1</c:v>
                </c:pt>
                <c:pt idx="1181">
                  <c:v>118.2</c:v>
                </c:pt>
                <c:pt idx="1182">
                  <c:v>118.3</c:v>
                </c:pt>
                <c:pt idx="1183">
                  <c:v>118.4</c:v>
                </c:pt>
                <c:pt idx="1184">
                  <c:v>118.5</c:v>
                </c:pt>
                <c:pt idx="1185">
                  <c:v>118.6</c:v>
                </c:pt>
                <c:pt idx="1186">
                  <c:v>118.7</c:v>
                </c:pt>
                <c:pt idx="1187">
                  <c:v>118.8</c:v>
                </c:pt>
                <c:pt idx="1188">
                  <c:v>118.9</c:v>
                </c:pt>
                <c:pt idx="1189">
                  <c:v>119</c:v>
                </c:pt>
                <c:pt idx="1190">
                  <c:v>119.1</c:v>
                </c:pt>
                <c:pt idx="1191">
                  <c:v>119.2</c:v>
                </c:pt>
                <c:pt idx="1192">
                  <c:v>119.3</c:v>
                </c:pt>
                <c:pt idx="1193">
                  <c:v>119.4</c:v>
                </c:pt>
                <c:pt idx="1194">
                  <c:v>119.5</c:v>
                </c:pt>
                <c:pt idx="1195">
                  <c:v>119.6</c:v>
                </c:pt>
                <c:pt idx="1196">
                  <c:v>119.7</c:v>
                </c:pt>
                <c:pt idx="1197">
                  <c:v>119.8</c:v>
                </c:pt>
                <c:pt idx="1198">
                  <c:v>119.9</c:v>
                </c:pt>
                <c:pt idx="1199">
                  <c:v>120</c:v>
                </c:pt>
                <c:pt idx="1200">
                  <c:v>120.1</c:v>
                </c:pt>
                <c:pt idx="1201">
                  <c:v>120.2</c:v>
                </c:pt>
                <c:pt idx="1202">
                  <c:v>120.3</c:v>
                </c:pt>
                <c:pt idx="1203">
                  <c:v>120.4</c:v>
                </c:pt>
                <c:pt idx="1204">
                  <c:v>120.5</c:v>
                </c:pt>
                <c:pt idx="1205">
                  <c:v>120.6</c:v>
                </c:pt>
                <c:pt idx="1206">
                  <c:v>120.7</c:v>
                </c:pt>
                <c:pt idx="1207">
                  <c:v>120.8</c:v>
                </c:pt>
                <c:pt idx="1208">
                  <c:v>120.9</c:v>
                </c:pt>
                <c:pt idx="1209">
                  <c:v>121</c:v>
                </c:pt>
                <c:pt idx="1210">
                  <c:v>121.1</c:v>
                </c:pt>
                <c:pt idx="1211">
                  <c:v>121.2</c:v>
                </c:pt>
                <c:pt idx="1212">
                  <c:v>121.3</c:v>
                </c:pt>
                <c:pt idx="1213">
                  <c:v>121.4</c:v>
                </c:pt>
                <c:pt idx="1214">
                  <c:v>121.5</c:v>
                </c:pt>
                <c:pt idx="1215">
                  <c:v>121.6</c:v>
                </c:pt>
                <c:pt idx="1216">
                  <c:v>121.7</c:v>
                </c:pt>
                <c:pt idx="1217">
                  <c:v>121.8</c:v>
                </c:pt>
                <c:pt idx="1218">
                  <c:v>121.9</c:v>
                </c:pt>
                <c:pt idx="1219">
                  <c:v>122</c:v>
                </c:pt>
                <c:pt idx="1220">
                  <c:v>122.1</c:v>
                </c:pt>
                <c:pt idx="1221">
                  <c:v>122.2</c:v>
                </c:pt>
                <c:pt idx="1222">
                  <c:v>122.3</c:v>
                </c:pt>
                <c:pt idx="1223">
                  <c:v>122.4</c:v>
                </c:pt>
                <c:pt idx="1224">
                  <c:v>122.5</c:v>
                </c:pt>
                <c:pt idx="1225">
                  <c:v>122.6</c:v>
                </c:pt>
                <c:pt idx="1226">
                  <c:v>122.7</c:v>
                </c:pt>
                <c:pt idx="1227">
                  <c:v>122.8</c:v>
                </c:pt>
                <c:pt idx="1228">
                  <c:v>122.9</c:v>
                </c:pt>
                <c:pt idx="1229">
                  <c:v>123</c:v>
                </c:pt>
                <c:pt idx="1230">
                  <c:v>123.1</c:v>
                </c:pt>
                <c:pt idx="1231">
                  <c:v>123.2</c:v>
                </c:pt>
                <c:pt idx="1232">
                  <c:v>123.3</c:v>
                </c:pt>
                <c:pt idx="1233">
                  <c:v>123.4</c:v>
                </c:pt>
                <c:pt idx="1234">
                  <c:v>123.5</c:v>
                </c:pt>
                <c:pt idx="1235">
                  <c:v>123.6</c:v>
                </c:pt>
                <c:pt idx="1236">
                  <c:v>123.7</c:v>
                </c:pt>
                <c:pt idx="1237">
                  <c:v>123.8</c:v>
                </c:pt>
                <c:pt idx="1238">
                  <c:v>123.9</c:v>
                </c:pt>
                <c:pt idx="1239">
                  <c:v>124</c:v>
                </c:pt>
                <c:pt idx="1240">
                  <c:v>124.1</c:v>
                </c:pt>
                <c:pt idx="1241">
                  <c:v>124.2</c:v>
                </c:pt>
                <c:pt idx="1242">
                  <c:v>124.3</c:v>
                </c:pt>
                <c:pt idx="1243">
                  <c:v>124.4</c:v>
                </c:pt>
                <c:pt idx="1244">
                  <c:v>124.5</c:v>
                </c:pt>
                <c:pt idx="1245">
                  <c:v>124.6</c:v>
                </c:pt>
                <c:pt idx="1246">
                  <c:v>124.7</c:v>
                </c:pt>
                <c:pt idx="1247">
                  <c:v>124.8</c:v>
                </c:pt>
                <c:pt idx="1248">
                  <c:v>124.9</c:v>
                </c:pt>
                <c:pt idx="1249">
                  <c:v>125</c:v>
                </c:pt>
                <c:pt idx="1250">
                  <c:v>125.1</c:v>
                </c:pt>
                <c:pt idx="1251">
                  <c:v>125.2</c:v>
                </c:pt>
                <c:pt idx="1252">
                  <c:v>125.3</c:v>
                </c:pt>
                <c:pt idx="1253">
                  <c:v>125.4</c:v>
                </c:pt>
                <c:pt idx="1254">
                  <c:v>125.5</c:v>
                </c:pt>
                <c:pt idx="1255">
                  <c:v>125.6</c:v>
                </c:pt>
                <c:pt idx="1256">
                  <c:v>125.7</c:v>
                </c:pt>
                <c:pt idx="1257">
                  <c:v>125.8</c:v>
                </c:pt>
                <c:pt idx="1258">
                  <c:v>125.9</c:v>
                </c:pt>
                <c:pt idx="1259">
                  <c:v>126</c:v>
                </c:pt>
                <c:pt idx="1260">
                  <c:v>126.1</c:v>
                </c:pt>
                <c:pt idx="1261">
                  <c:v>126.2</c:v>
                </c:pt>
                <c:pt idx="1262">
                  <c:v>126.3</c:v>
                </c:pt>
                <c:pt idx="1263">
                  <c:v>126.4</c:v>
                </c:pt>
                <c:pt idx="1264">
                  <c:v>126.5</c:v>
                </c:pt>
                <c:pt idx="1265">
                  <c:v>126.6</c:v>
                </c:pt>
                <c:pt idx="1266">
                  <c:v>126.7</c:v>
                </c:pt>
                <c:pt idx="1267">
                  <c:v>126.8</c:v>
                </c:pt>
                <c:pt idx="1268">
                  <c:v>126.9</c:v>
                </c:pt>
                <c:pt idx="1269">
                  <c:v>127</c:v>
                </c:pt>
                <c:pt idx="1270">
                  <c:v>127.1</c:v>
                </c:pt>
                <c:pt idx="1271">
                  <c:v>127.2</c:v>
                </c:pt>
                <c:pt idx="1272">
                  <c:v>127.3</c:v>
                </c:pt>
                <c:pt idx="1273">
                  <c:v>127.4</c:v>
                </c:pt>
                <c:pt idx="1274">
                  <c:v>127.5</c:v>
                </c:pt>
                <c:pt idx="1275">
                  <c:v>127.6</c:v>
                </c:pt>
                <c:pt idx="1276">
                  <c:v>127.7</c:v>
                </c:pt>
                <c:pt idx="1277">
                  <c:v>127.8</c:v>
                </c:pt>
                <c:pt idx="1278">
                  <c:v>127.9</c:v>
                </c:pt>
                <c:pt idx="1279">
                  <c:v>128</c:v>
                </c:pt>
                <c:pt idx="1280">
                  <c:v>128.1</c:v>
                </c:pt>
                <c:pt idx="1281">
                  <c:v>128.19999999999999</c:v>
                </c:pt>
                <c:pt idx="1282">
                  <c:v>128.30000000000001</c:v>
                </c:pt>
                <c:pt idx="1283">
                  <c:v>128.4</c:v>
                </c:pt>
                <c:pt idx="1284">
                  <c:v>128.5</c:v>
                </c:pt>
                <c:pt idx="1285">
                  <c:v>128.6</c:v>
                </c:pt>
                <c:pt idx="1286">
                  <c:v>128.69999999999999</c:v>
                </c:pt>
                <c:pt idx="1287">
                  <c:v>128.80000000000001</c:v>
                </c:pt>
                <c:pt idx="1288">
                  <c:v>128.9</c:v>
                </c:pt>
                <c:pt idx="1289">
                  <c:v>129</c:v>
                </c:pt>
                <c:pt idx="1290">
                  <c:v>129.1</c:v>
                </c:pt>
                <c:pt idx="1291">
                  <c:v>129.19999999999999</c:v>
                </c:pt>
                <c:pt idx="1292">
                  <c:v>129.30000000000001</c:v>
                </c:pt>
                <c:pt idx="1293">
                  <c:v>129.4</c:v>
                </c:pt>
                <c:pt idx="1294">
                  <c:v>129.5</c:v>
                </c:pt>
                <c:pt idx="1295">
                  <c:v>129.6</c:v>
                </c:pt>
                <c:pt idx="1296">
                  <c:v>129.69999999999999</c:v>
                </c:pt>
                <c:pt idx="1297">
                  <c:v>129.80000000000001</c:v>
                </c:pt>
                <c:pt idx="1298">
                  <c:v>129.9</c:v>
                </c:pt>
                <c:pt idx="1299">
                  <c:v>130</c:v>
                </c:pt>
                <c:pt idx="1300">
                  <c:v>130.1</c:v>
                </c:pt>
                <c:pt idx="1301">
                  <c:v>130.19999999999999</c:v>
                </c:pt>
                <c:pt idx="1302">
                  <c:v>130.30000000000001</c:v>
                </c:pt>
                <c:pt idx="1303">
                  <c:v>130.4</c:v>
                </c:pt>
                <c:pt idx="1304">
                  <c:v>130.5</c:v>
                </c:pt>
                <c:pt idx="1305">
                  <c:v>130.6</c:v>
                </c:pt>
                <c:pt idx="1306">
                  <c:v>130.69999999999999</c:v>
                </c:pt>
                <c:pt idx="1307">
                  <c:v>130.80000000000001</c:v>
                </c:pt>
                <c:pt idx="1308">
                  <c:v>130.9</c:v>
                </c:pt>
                <c:pt idx="1309">
                  <c:v>131</c:v>
                </c:pt>
                <c:pt idx="1310">
                  <c:v>131.1</c:v>
                </c:pt>
                <c:pt idx="1311">
                  <c:v>131.19999999999999</c:v>
                </c:pt>
                <c:pt idx="1312">
                  <c:v>131.30000000000001</c:v>
                </c:pt>
                <c:pt idx="1313">
                  <c:v>131.4</c:v>
                </c:pt>
                <c:pt idx="1314">
                  <c:v>131.5</c:v>
                </c:pt>
                <c:pt idx="1315">
                  <c:v>131.6</c:v>
                </c:pt>
                <c:pt idx="1316">
                  <c:v>131.69999999999999</c:v>
                </c:pt>
                <c:pt idx="1317">
                  <c:v>131.80000000000001</c:v>
                </c:pt>
                <c:pt idx="1318">
                  <c:v>131.9</c:v>
                </c:pt>
                <c:pt idx="1319">
                  <c:v>132</c:v>
                </c:pt>
                <c:pt idx="1320">
                  <c:v>132.1</c:v>
                </c:pt>
                <c:pt idx="1321">
                  <c:v>132.19999999999999</c:v>
                </c:pt>
                <c:pt idx="1322">
                  <c:v>132.30000000000001</c:v>
                </c:pt>
                <c:pt idx="1323">
                  <c:v>132.4</c:v>
                </c:pt>
                <c:pt idx="1324">
                  <c:v>132.5</c:v>
                </c:pt>
                <c:pt idx="1325">
                  <c:v>132.6</c:v>
                </c:pt>
                <c:pt idx="1326">
                  <c:v>132.69999999999999</c:v>
                </c:pt>
                <c:pt idx="1327">
                  <c:v>132.80000000000001</c:v>
                </c:pt>
                <c:pt idx="1328">
                  <c:v>132.9</c:v>
                </c:pt>
                <c:pt idx="1329">
                  <c:v>133</c:v>
                </c:pt>
                <c:pt idx="1330">
                  <c:v>133.1</c:v>
                </c:pt>
                <c:pt idx="1331">
                  <c:v>133.19999999999999</c:v>
                </c:pt>
                <c:pt idx="1332">
                  <c:v>133.30000000000001</c:v>
                </c:pt>
                <c:pt idx="1333">
                  <c:v>133.4</c:v>
                </c:pt>
                <c:pt idx="1334">
                  <c:v>133.5</c:v>
                </c:pt>
                <c:pt idx="1335">
                  <c:v>133.6</c:v>
                </c:pt>
                <c:pt idx="1336">
                  <c:v>133.69999999999999</c:v>
                </c:pt>
                <c:pt idx="1337">
                  <c:v>133.80000000000001</c:v>
                </c:pt>
                <c:pt idx="1338">
                  <c:v>133.9</c:v>
                </c:pt>
                <c:pt idx="1339">
                  <c:v>134</c:v>
                </c:pt>
                <c:pt idx="1340">
                  <c:v>134.1</c:v>
                </c:pt>
                <c:pt idx="1341">
                  <c:v>134.19999999999999</c:v>
                </c:pt>
                <c:pt idx="1342">
                  <c:v>134.30000000000001</c:v>
                </c:pt>
                <c:pt idx="1343">
                  <c:v>134.4</c:v>
                </c:pt>
                <c:pt idx="1344">
                  <c:v>134.5</c:v>
                </c:pt>
                <c:pt idx="1345">
                  <c:v>134.6</c:v>
                </c:pt>
                <c:pt idx="1346">
                  <c:v>134.69999999999999</c:v>
                </c:pt>
                <c:pt idx="1347">
                  <c:v>134.80000000000001</c:v>
                </c:pt>
                <c:pt idx="1348">
                  <c:v>134.9</c:v>
                </c:pt>
                <c:pt idx="1349">
                  <c:v>135</c:v>
                </c:pt>
                <c:pt idx="1350">
                  <c:v>135.1</c:v>
                </c:pt>
                <c:pt idx="1351">
                  <c:v>135.19999999999999</c:v>
                </c:pt>
                <c:pt idx="1352">
                  <c:v>135.30000000000001</c:v>
                </c:pt>
                <c:pt idx="1353">
                  <c:v>135.4</c:v>
                </c:pt>
                <c:pt idx="1354">
                  <c:v>135.5</c:v>
                </c:pt>
                <c:pt idx="1355">
                  <c:v>135.6</c:v>
                </c:pt>
                <c:pt idx="1356">
                  <c:v>135.69999999999999</c:v>
                </c:pt>
                <c:pt idx="1357">
                  <c:v>135.80000000000001</c:v>
                </c:pt>
                <c:pt idx="1358">
                  <c:v>135.9</c:v>
                </c:pt>
                <c:pt idx="1359">
                  <c:v>136</c:v>
                </c:pt>
                <c:pt idx="1360">
                  <c:v>136.1</c:v>
                </c:pt>
                <c:pt idx="1361">
                  <c:v>136.19999999999999</c:v>
                </c:pt>
                <c:pt idx="1362">
                  <c:v>136.30000000000001</c:v>
                </c:pt>
                <c:pt idx="1363">
                  <c:v>136.4</c:v>
                </c:pt>
                <c:pt idx="1364">
                  <c:v>136.5</c:v>
                </c:pt>
                <c:pt idx="1365">
                  <c:v>136.6</c:v>
                </c:pt>
                <c:pt idx="1366">
                  <c:v>136.69999999999999</c:v>
                </c:pt>
                <c:pt idx="1367">
                  <c:v>136.80000000000001</c:v>
                </c:pt>
                <c:pt idx="1368">
                  <c:v>136.9</c:v>
                </c:pt>
                <c:pt idx="1369">
                  <c:v>137</c:v>
                </c:pt>
                <c:pt idx="1370">
                  <c:v>137.1</c:v>
                </c:pt>
                <c:pt idx="1371">
                  <c:v>137.19999999999999</c:v>
                </c:pt>
                <c:pt idx="1372">
                  <c:v>137.30000000000001</c:v>
                </c:pt>
                <c:pt idx="1373">
                  <c:v>137.4</c:v>
                </c:pt>
                <c:pt idx="1374">
                  <c:v>137.5</c:v>
                </c:pt>
                <c:pt idx="1375">
                  <c:v>137.6</c:v>
                </c:pt>
                <c:pt idx="1376">
                  <c:v>137.69999999999999</c:v>
                </c:pt>
                <c:pt idx="1377">
                  <c:v>137.80000000000001</c:v>
                </c:pt>
                <c:pt idx="1378">
                  <c:v>137.9</c:v>
                </c:pt>
                <c:pt idx="1379">
                  <c:v>138</c:v>
                </c:pt>
                <c:pt idx="1380">
                  <c:v>138.1</c:v>
                </c:pt>
                <c:pt idx="1381">
                  <c:v>138.19999999999999</c:v>
                </c:pt>
                <c:pt idx="1382">
                  <c:v>138.30000000000001</c:v>
                </c:pt>
                <c:pt idx="1383">
                  <c:v>138.4</c:v>
                </c:pt>
                <c:pt idx="1384">
                  <c:v>138.5</c:v>
                </c:pt>
                <c:pt idx="1385">
                  <c:v>138.6</c:v>
                </c:pt>
                <c:pt idx="1386">
                  <c:v>138.69999999999999</c:v>
                </c:pt>
                <c:pt idx="1387">
                  <c:v>138.80000000000001</c:v>
                </c:pt>
                <c:pt idx="1388">
                  <c:v>138.9</c:v>
                </c:pt>
                <c:pt idx="1389">
                  <c:v>139</c:v>
                </c:pt>
                <c:pt idx="1390">
                  <c:v>139.1</c:v>
                </c:pt>
                <c:pt idx="1391">
                  <c:v>139.19999999999999</c:v>
                </c:pt>
                <c:pt idx="1392">
                  <c:v>139.30000000000001</c:v>
                </c:pt>
                <c:pt idx="1393">
                  <c:v>139.4</c:v>
                </c:pt>
                <c:pt idx="1394">
                  <c:v>139.5</c:v>
                </c:pt>
                <c:pt idx="1395">
                  <c:v>139.6</c:v>
                </c:pt>
                <c:pt idx="1396">
                  <c:v>139.69999999999999</c:v>
                </c:pt>
                <c:pt idx="1397">
                  <c:v>139.80000000000001</c:v>
                </c:pt>
                <c:pt idx="1398">
                  <c:v>139.9</c:v>
                </c:pt>
                <c:pt idx="1399">
                  <c:v>140</c:v>
                </c:pt>
                <c:pt idx="1400">
                  <c:v>140.1</c:v>
                </c:pt>
                <c:pt idx="1401">
                  <c:v>140.19999999999999</c:v>
                </c:pt>
                <c:pt idx="1402">
                  <c:v>140.30000000000001</c:v>
                </c:pt>
                <c:pt idx="1403">
                  <c:v>140.4</c:v>
                </c:pt>
                <c:pt idx="1404">
                  <c:v>140.5</c:v>
                </c:pt>
                <c:pt idx="1405">
                  <c:v>140.6</c:v>
                </c:pt>
                <c:pt idx="1406">
                  <c:v>140.69999999999999</c:v>
                </c:pt>
                <c:pt idx="1407">
                  <c:v>140.80000000000001</c:v>
                </c:pt>
                <c:pt idx="1408">
                  <c:v>140.9</c:v>
                </c:pt>
                <c:pt idx="1409">
                  <c:v>141</c:v>
                </c:pt>
                <c:pt idx="1410">
                  <c:v>141.1</c:v>
                </c:pt>
                <c:pt idx="1411">
                  <c:v>141.19999999999999</c:v>
                </c:pt>
                <c:pt idx="1412">
                  <c:v>141.30000000000001</c:v>
                </c:pt>
                <c:pt idx="1413">
                  <c:v>141.4</c:v>
                </c:pt>
                <c:pt idx="1414">
                  <c:v>141.5</c:v>
                </c:pt>
                <c:pt idx="1415">
                  <c:v>141.6</c:v>
                </c:pt>
                <c:pt idx="1416">
                  <c:v>141.69999999999999</c:v>
                </c:pt>
                <c:pt idx="1417">
                  <c:v>141.80000000000001</c:v>
                </c:pt>
                <c:pt idx="1418">
                  <c:v>141.9</c:v>
                </c:pt>
                <c:pt idx="1419">
                  <c:v>142</c:v>
                </c:pt>
                <c:pt idx="1420">
                  <c:v>142.1</c:v>
                </c:pt>
                <c:pt idx="1421">
                  <c:v>142.19999999999999</c:v>
                </c:pt>
                <c:pt idx="1422">
                  <c:v>142.30000000000001</c:v>
                </c:pt>
                <c:pt idx="1423">
                  <c:v>142.4</c:v>
                </c:pt>
                <c:pt idx="1424">
                  <c:v>142.5</c:v>
                </c:pt>
                <c:pt idx="1425">
                  <c:v>142.6</c:v>
                </c:pt>
                <c:pt idx="1426">
                  <c:v>142.69999999999999</c:v>
                </c:pt>
                <c:pt idx="1427">
                  <c:v>142.80000000000001</c:v>
                </c:pt>
                <c:pt idx="1428">
                  <c:v>142.9</c:v>
                </c:pt>
                <c:pt idx="1429">
                  <c:v>143</c:v>
                </c:pt>
                <c:pt idx="1430">
                  <c:v>143.1</c:v>
                </c:pt>
                <c:pt idx="1431">
                  <c:v>143.19999999999999</c:v>
                </c:pt>
                <c:pt idx="1432">
                  <c:v>143.30000000000001</c:v>
                </c:pt>
                <c:pt idx="1433">
                  <c:v>143.4</c:v>
                </c:pt>
                <c:pt idx="1434">
                  <c:v>143.5</c:v>
                </c:pt>
                <c:pt idx="1435">
                  <c:v>143.6</c:v>
                </c:pt>
                <c:pt idx="1436">
                  <c:v>143.69999999999999</c:v>
                </c:pt>
                <c:pt idx="1437">
                  <c:v>143.80000000000001</c:v>
                </c:pt>
                <c:pt idx="1438">
                  <c:v>143.9</c:v>
                </c:pt>
                <c:pt idx="1439">
                  <c:v>144</c:v>
                </c:pt>
                <c:pt idx="1440">
                  <c:v>144.1</c:v>
                </c:pt>
                <c:pt idx="1441">
                  <c:v>144.19999999999999</c:v>
                </c:pt>
                <c:pt idx="1442">
                  <c:v>144.30000000000001</c:v>
                </c:pt>
                <c:pt idx="1443">
                  <c:v>144.4</c:v>
                </c:pt>
                <c:pt idx="1444">
                  <c:v>144.5</c:v>
                </c:pt>
                <c:pt idx="1445">
                  <c:v>144.6</c:v>
                </c:pt>
                <c:pt idx="1446">
                  <c:v>144.69999999999999</c:v>
                </c:pt>
                <c:pt idx="1447">
                  <c:v>144.80000000000001</c:v>
                </c:pt>
                <c:pt idx="1448">
                  <c:v>144.9</c:v>
                </c:pt>
                <c:pt idx="1449">
                  <c:v>145</c:v>
                </c:pt>
                <c:pt idx="1450">
                  <c:v>145.1</c:v>
                </c:pt>
                <c:pt idx="1451">
                  <c:v>145.19999999999999</c:v>
                </c:pt>
                <c:pt idx="1452">
                  <c:v>145.30000000000001</c:v>
                </c:pt>
                <c:pt idx="1453">
                  <c:v>145.4</c:v>
                </c:pt>
                <c:pt idx="1454">
                  <c:v>145.5</c:v>
                </c:pt>
                <c:pt idx="1455">
                  <c:v>145.6</c:v>
                </c:pt>
                <c:pt idx="1456">
                  <c:v>145.69999999999999</c:v>
                </c:pt>
                <c:pt idx="1457">
                  <c:v>145.80000000000001</c:v>
                </c:pt>
                <c:pt idx="1458">
                  <c:v>145.9</c:v>
                </c:pt>
                <c:pt idx="1459">
                  <c:v>146</c:v>
                </c:pt>
                <c:pt idx="1460">
                  <c:v>146.1</c:v>
                </c:pt>
                <c:pt idx="1461">
                  <c:v>146.19999999999999</c:v>
                </c:pt>
                <c:pt idx="1462">
                  <c:v>146.30000000000001</c:v>
                </c:pt>
                <c:pt idx="1463">
                  <c:v>146.4</c:v>
                </c:pt>
                <c:pt idx="1464">
                  <c:v>146.5</c:v>
                </c:pt>
                <c:pt idx="1465">
                  <c:v>146.6</c:v>
                </c:pt>
                <c:pt idx="1466">
                  <c:v>146.69999999999999</c:v>
                </c:pt>
                <c:pt idx="1467">
                  <c:v>146.80000000000001</c:v>
                </c:pt>
                <c:pt idx="1468">
                  <c:v>146.9</c:v>
                </c:pt>
                <c:pt idx="1469">
                  <c:v>147</c:v>
                </c:pt>
                <c:pt idx="1470">
                  <c:v>147.1</c:v>
                </c:pt>
                <c:pt idx="1471">
                  <c:v>147.19999999999999</c:v>
                </c:pt>
                <c:pt idx="1472">
                  <c:v>147.30000000000001</c:v>
                </c:pt>
                <c:pt idx="1473">
                  <c:v>147.4</c:v>
                </c:pt>
                <c:pt idx="1474">
                  <c:v>147.5</c:v>
                </c:pt>
                <c:pt idx="1475">
                  <c:v>147.6</c:v>
                </c:pt>
                <c:pt idx="1476">
                  <c:v>147.69999999999999</c:v>
                </c:pt>
                <c:pt idx="1477">
                  <c:v>147.80000000000001</c:v>
                </c:pt>
                <c:pt idx="1478">
                  <c:v>147.9</c:v>
                </c:pt>
                <c:pt idx="1479">
                  <c:v>148</c:v>
                </c:pt>
                <c:pt idx="1480">
                  <c:v>148.1</c:v>
                </c:pt>
                <c:pt idx="1481">
                  <c:v>148.19999999999999</c:v>
                </c:pt>
                <c:pt idx="1482">
                  <c:v>148.30000000000001</c:v>
                </c:pt>
                <c:pt idx="1483">
                  <c:v>148.4</c:v>
                </c:pt>
                <c:pt idx="1484">
                  <c:v>148.5</c:v>
                </c:pt>
                <c:pt idx="1485">
                  <c:v>148.6</c:v>
                </c:pt>
                <c:pt idx="1486">
                  <c:v>148.69999999999999</c:v>
                </c:pt>
                <c:pt idx="1487">
                  <c:v>148.80000000000001</c:v>
                </c:pt>
                <c:pt idx="1488">
                  <c:v>148.9</c:v>
                </c:pt>
                <c:pt idx="1489">
                  <c:v>149</c:v>
                </c:pt>
                <c:pt idx="1490">
                  <c:v>149.1</c:v>
                </c:pt>
                <c:pt idx="1491">
                  <c:v>149.19999999999999</c:v>
                </c:pt>
                <c:pt idx="1492">
                  <c:v>149.30000000000001</c:v>
                </c:pt>
                <c:pt idx="1493">
                  <c:v>149.4</c:v>
                </c:pt>
                <c:pt idx="1494">
                  <c:v>149.5</c:v>
                </c:pt>
                <c:pt idx="1495">
                  <c:v>149.6</c:v>
                </c:pt>
                <c:pt idx="1496">
                  <c:v>149.69999999999999</c:v>
                </c:pt>
                <c:pt idx="1497">
                  <c:v>149.80000000000001</c:v>
                </c:pt>
                <c:pt idx="1498">
                  <c:v>149.9</c:v>
                </c:pt>
                <c:pt idx="1499">
                  <c:v>150</c:v>
                </c:pt>
                <c:pt idx="1500">
                  <c:v>150.1</c:v>
                </c:pt>
                <c:pt idx="1501">
                  <c:v>150.19999999999999</c:v>
                </c:pt>
                <c:pt idx="1502">
                  <c:v>150.30000000000001</c:v>
                </c:pt>
                <c:pt idx="1503">
                  <c:v>150.4</c:v>
                </c:pt>
                <c:pt idx="1504">
                  <c:v>150.5</c:v>
                </c:pt>
                <c:pt idx="1505">
                  <c:v>150.6</c:v>
                </c:pt>
                <c:pt idx="1506">
                  <c:v>150.69999999999999</c:v>
                </c:pt>
                <c:pt idx="1507">
                  <c:v>150.80000000000001</c:v>
                </c:pt>
                <c:pt idx="1508">
                  <c:v>150.9</c:v>
                </c:pt>
                <c:pt idx="1509">
                  <c:v>151</c:v>
                </c:pt>
                <c:pt idx="1510">
                  <c:v>151.1</c:v>
                </c:pt>
                <c:pt idx="1511">
                  <c:v>151.19999999999999</c:v>
                </c:pt>
                <c:pt idx="1512">
                  <c:v>151.30000000000001</c:v>
                </c:pt>
                <c:pt idx="1513">
                  <c:v>151.4</c:v>
                </c:pt>
                <c:pt idx="1514">
                  <c:v>151.5</c:v>
                </c:pt>
                <c:pt idx="1515">
                  <c:v>151.6</c:v>
                </c:pt>
                <c:pt idx="1516">
                  <c:v>151.69999999999999</c:v>
                </c:pt>
                <c:pt idx="1517">
                  <c:v>151.80000000000001</c:v>
                </c:pt>
                <c:pt idx="1518">
                  <c:v>151.9</c:v>
                </c:pt>
                <c:pt idx="1519">
                  <c:v>152</c:v>
                </c:pt>
                <c:pt idx="1520">
                  <c:v>152.1</c:v>
                </c:pt>
                <c:pt idx="1521">
                  <c:v>152.19999999999999</c:v>
                </c:pt>
                <c:pt idx="1522">
                  <c:v>152.30000000000001</c:v>
                </c:pt>
                <c:pt idx="1523">
                  <c:v>152.4</c:v>
                </c:pt>
                <c:pt idx="1524">
                  <c:v>152.5</c:v>
                </c:pt>
                <c:pt idx="1525">
                  <c:v>152.6</c:v>
                </c:pt>
                <c:pt idx="1526">
                  <c:v>152.69999999999999</c:v>
                </c:pt>
                <c:pt idx="1527">
                  <c:v>152.80000000000001</c:v>
                </c:pt>
                <c:pt idx="1528">
                  <c:v>152.9</c:v>
                </c:pt>
                <c:pt idx="1529">
                  <c:v>153</c:v>
                </c:pt>
                <c:pt idx="1530">
                  <c:v>153.1</c:v>
                </c:pt>
                <c:pt idx="1531">
                  <c:v>153.19999999999999</c:v>
                </c:pt>
                <c:pt idx="1532">
                  <c:v>153.30000000000001</c:v>
                </c:pt>
                <c:pt idx="1533">
                  <c:v>153.4</c:v>
                </c:pt>
                <c:pt idx="1534">
                  <c:v>153.5</c:v>
                </c:pt>
                <c:pt idx="1535">
                  <c:v>153.6</c:v>
                </c:pt>
                <c:pt idx="1536">
                  <c:v>153.69999999999999</c:v>
                </c:pt>
                <c:pt idx="1537">
                  <c:v>153.80000000000001</c:v>
                </c:pt>
                <c:pt idx="1538">
                  <c:v>153.9</c:v>
                </c:pt>
                <c:pt idx="1539">
                  <c:v>154</c:v>
                </c:pt>
                <c:pt idx="1540">
                  <c:v>154.1</c:v>
                </c:pt>
                <c:pt idx="1541">
                  <c:v>154.19999999999999</c:v>
                </c:pt>
                <c:pt idx="1542">
                  <c:v>154.30000000000001</c:v>
                </c:pt>
                <c:pt idx="1543">
                  <c:v>154.4</c:v>
                </c:pt>
                <c:pt idx="1544">
                  <c:v>154.5</c:v>
                </c:pt>
                <c:pt idx="1545">
                  <c:v>154.6</c:v>
                </c:pt>
                <c:pt idx="1546">
                  <c:v>154.69999999999999</c:v>
                </c:pt>
                <c:pt idx="1547">
                  <c:v>154.80000000000001</c:v>
                </c:pt>
                <c:pt idx="1548">
                  <c:v>154.9</c:v>
                </c:pt>
                <c:pt idx="1549">
                  <c:v>155</c:v>
                </c:pt>
                <c:pt idx="1550">
                  <c:v>155.1</c:v>
                </c:pt>
                <c:pt idx="1551">
                  <c:v>155.19999999999999</c:v>
                </c:pt>
                <c:pt idx="1552">
                  <c:v>155.30000000000001</c:v>
                </c:pt>
                <c:pt idx="1553">
                  <c:v>155.4</c:v>
                </c:pt>
                <c:pt idx="1554">
                  <c:v>155.5</c:v>
                </c:pt>
                <c:pt idx="1555">
                  <c:v>155.6</c:v>
                </c:pt>
                <c:pt idx="1556">
                  <c:v>155.69999999999999</c:v>
                </c:pt>
                <c:pt idx="1557">
                  <c:v>155.80000000000001</c:v>
                </c:pt>
                <c:pt idx="1558">
                  <c:v>155.9</c:v>
                </c:pt>
                <c:pt idx="1559">
                  <c:v>156</c:v>
                </c:pt>
                <c:pt idx="1560">
                  <c:v>156.1</c:v>
                </c:pt>
                <c:pt idx="1561">
                  <c:v>156.19999999999999</c:v>
                </c:pt>
                <c:pt idx="1562">
                  <c:v>156.30000000000001</c:v>
                </c:pt>
                <c:pt idx="1563">
                  <c:v>156.4</c:v>
                </c:pt>
                <c:pt idx="1564">
                  <c:v>156.5</c:v>
                </c:pt>
                <c:pt idx="1565">
                  <c:v>156.6</c:v>
                </c:pt>
                <c:pt idx="1566">
                  <c:v>156.69999999999999</c:v>
                </c:pt>
                <c:pt idx="1567">
                  <c:v>156.80000000000001</c:v>
                </c:pt>
                <c:pt idx="1568">
                  <c:v>156.9</c:v>
                </c:pt>
                <c:pt idx="1569">
                  <c:v>157</c:v>
                </c:pt>
                <c:pt idx="1570">
                  <c:v>157.1</c:v>
                </c:pt>
                <c:pt idx="1571">
                  <c:v>157.19999999999999</c:v>
                </c:pt>
                <c:pt idx="1572">
                  <c:v>157.30000000000001</c:v>
                </c:pt>
                <c:pt idx="1573">
                  <c:v>157.4</c:v>
                </c:pt>
                <c:pt idx="1574">
                  <c:v>157.5</c:v>
                </c:pt>
                <c:pt idx="1575">
                  <c:v>157.6</c:v>
                </c:pt>
                <c:pt idx="1576">
                  <c:v>157.69999999999999</c:v>
                </c:pt>
                <c:pt idx="1577">
                  <c:v>157.80000000000001</c:v>
                </c:pt>
                <c:pt idx="1578">
                  <c:v>157.9</c:v>
                </c:pt>
                <c:pt idx="1579">
                  <c:v>158</c:v>
                </c:pt>
                <c:pt idx="1580">
                  <c:v>158.1</c:v>
                </c:pt>
                <c:pt idx="1581">
                  <c:v>158.19999999999999</c:v>
                </c:pt>
                <c:pt idx="1582">
                  <c:v>158.30000000000001</c:v>
                </c:pt>
                <c:pt idx="1583">
                  <c:v>158.4</c:v>
                </c:pt>
                <c:pt idx="1584">
                  <c:v>158.5</c:v>
                </c:pt>
                <c:pt idx="1585">
                  <c:v>158.6</c:v>
                </c:pt>
                <c:pt idx="1586">
                  <c:v>158.69999999999999</c:v>
                </c:pt>
                <c:pt idx="1587">
                  <c:v>158.80000000000001</c:v>
                </c:pt>
                <c:pt idx="1588">
                  <c:v>158.9</c:v>
                </c:pt>
                <c:pt idx="1589">
                  <c:v>159</c:v>
                </c:pt>
                <c:pt idx="1590">
                  <c:v>159.1</c:v>
                </c:pt>
                <c:pt idx="1591">
                  <c:v>159.19999999999999</c:v>
                </c:pt>
                <c:pt idx="1592">
                  <c:v>159.30000000000001</c:v>
                </c:pt>
                <c:pt idx="1593">
                  <c:v>159.4</c:v>
                </c:pt>
                <c:pt idx="1594">
                  <c:v>159.5</c:v>
                </c:pt>
                <c:pt idx="1595">
                  <c:v>159.6</c:v>
                </c:pt>
                <c:pt idx="1596">
                  <c:v>159.69999999999999</c:v>
                </c:pt>
                <c:pt idx="1597">
                  <c:v>159.80000000000001</c:v>
                </c:pt>
                <c:pt idx="1598">
                  <c:v>159.9</c:v>
                </c:pt>
                <c:pt idx="1599">
                  <c:v>160</c:v>
                </c:pt>
                <c:pt idx="1600">
                  <c:v>160.1</c:v>
                </c:pt>
                <c:pt idx="1601">
                  <c:v>160.19999999999999</c:v>
                </c:pt>
                <c:pt idx="1602">
                  <c:v>160.30000000000001</c:v>
                </c:pt>
                <c:pt idx="1603">
                  <c:v>160.4</c:v>
                </c:pt>
                <c:pt idx="1604">
                  <c:v>160.5</c:v>
                </c:pt>
                <c:pt idx="1605">
                  <c:v>160.6</c:v>
                </c:pt>
                <c:pt idx="1606">
                  <c:v>160.69999999999999</c:v>
                </c:pt>
                <c:pt idx="1607">
                  <c:v>160.80000000000001</c:v>
                </c:pt>
                <c:pt idx="1608">
                  <c:v>160.9</c:v>
                </c:pt>
                <c:pt idx="1609">
                  <c:v>161</c:v>
                </c:pt>
                <c:pt idx="1610">
                  <c:v>161.1</c:v>
                </c:pt>
                <c:pt idx="1611">
                  <c:v>161.19999999999999</c:v>
                </c:pt>
                <c:pt idx="1612">
                  <c:v>161.30000000000001</c:v>
                </c:pt>
                <c:pt idx="1613">
                  <c:v>161.4</c:v>
                </c:pt>
                <c:pt idx="1614">
                  <c:v>161.5</c:v>
                </c:pt>
                <c:pt idx="1615">
                  <c:v>161.6</c:v>
                </c:pt>
                <c:pt idx="1616">
                  <c:v>161.69999999999999</c:v>
                </c:pt>
                <c:pt idx="1617">
                  <c:v>161.80000000000001</c:v>
                </c:pt>
                <c:pt idx="1618">
                  <c:v>161.9</c:v>
                </c:pt>
                <c:pt idx="1619">
                  <c:v>162</c:v>
                </c:pt>
                <c:pt idx="1620">
                  <c:v>162.1</c:v>
                </c:pt>
                <c:pt idx="1621">
                  <c:v>162.19999999999999</c:v>
                </c:pt>
                <c:pt idx="1622">
                  <c:v>162.30000000000001</c:v>
                </c:pt>
                <c:pt idx="1623">
                  <c:v>162.4</c:v>
                </c:pt>
                <c:pt idx="1624">
                  <c:v>162.5</c:v>
                </c:pt>
                <c:pt idx="1625">
                  <c:v>162.6</c:v>
                </c:pt>
                <c:pt idx="1626">
                  <c:v>162.69999999999999</c:v>
                </c:pt>
                <c:pt idx="1627">
                  <c:v>162.80000000000001</c:v>
                </c:pt>
                <c:pt idx="1628">
                  <c:v>162.9</c:v>
                </c:pt>
                <c:pt idx="1629">
                  <c:v>163</c:v>
                </c:pt>
                <c:pt idx="1630">
                  <c:v>163.1</c:v>
                </c:pt>
                <c:pt idx="1631">
                  <c:v>163.19999999999999</c:v>
                </c:pt>
                <c:pt idx="1632">
                  <c:v>163.30000000000001</c:v>
                </c:pt>
                <c:pt idx="1633">
                  <c:v>163.4</c:v>
                </c:pt>
                <c:pt idx="1634">
                  <c:v>163.5</c:v>
                </c:pt>
                <c:pt idx="1635">
                  <c:v>163.6</c:v>
                </c:pt>
                <c:pt idx="1636">
                  <c:v>163.69999999999999</c:v>
                </c:pt>
                <c:pt idx="1637">
                  <c:v>163.80000000000001</c:v>
                </c:pt>
                <c:pt idx="1638">
                  <c:v>163.9</c:v>
                </c:pt>
                <c:pt idx="1639">
                  <c:v>164</c:v>
                </c:pt>
                <c:pt idx="1640">
                  <c:v>164.1</c:v>
                </c:pt>
                <c:pt idx="1641">
                  <c:v>164.2</c:v>
                </c:pt>
                <c:pt idx="1642">
                  <c:v>164.3</c:v>
                </c:pt>
                <c:pt idx="1643">
                  <c:v>164.4</c:v>
                </c:pt>
                <c:pt idx="1644">
                  <c:v>164.5</c:v>
                </c:pt>
                <c:pt idx="1645">
                  <c:v>164.6</c:v>
                </c:pt>
                <c:pt idx="1646">
                  <c:v>164.7</c:v>
                </c:pt>
                <c:pt idx="1647">
                  <c:v>164.8</c:v>
                </c:pt>
                <c:pt idx="1648">
                  <c:v>164.9</c:v>
                </c:pt>
                <c:pt idx="1649">
                  <c:v>165</c:v>
                </c:pt>
                <c:pt idx="1650">
                  <c:v>165.1</c:v>
                </c:pt>
                <c:pt idx="1651">
                  <c:v>165.2</c:v>
                </c:pt>
                <c:pt idx="1652">
                  <c:v>165.3</c:v>
                </c:pt>
                <c:pt idx="1653">
                  <c:v>165.4</c:v>
                </c:pt>
                <c:pt idx="1654">
                  <c:v>165.5</c:v>
                </c:pt>
                <c:pt idx="1655">
                  <c:v>165.6</c:v>
                </c:pt>
                <c:pt idx="1656">
                  <c:v>165.7</c:v>
                </c:pt>
                <c:pt idx="1657">
                  <c:v>165.8</c:v>
                </c:pt>
                <c:pt idx="1658">
                  <c:v>165.9</c:v>
                </c:pt>
                <c:pt idx="1659">
                  <c:v>166</c:v>
                </c:pt>
                <c:pt idx="1660">
                  <c:v>166.1</c:v>
                </c:pt>
                <c:pt idx="1661">
                  <c:v>166.2</c:v>
                </c:pt>
                <c:pt idx="1662">
                  <c:v>166.3</c:v>
                </c:pt>
                <c:pt idx="1663">
                  <c:v>166.4</c:v>
                </c:pt>
                <c:pt idx="1664">
                  <c:v>166.5</c:v>
                </c:pt>
                <c:pt idx="1665">
                  <c:v>166.6</c:v>
                </c:pt>
                <c:pt idx="1666">
                  <c:v>166.7</c:v>
                </c:pt>
                <c:pt idx="1667">
                  <c:v>166.8</c:v>
                </c:pt>
                <c:pt idx="1668">
                  <c:v>166.9</c:v>
                </c:pt>
                <c:pt idx="1669">
                  <c:v>167</c:v>
                </c:pt>
                <c:pt idx="1670">
                  <c:v>167.1</c:v>
                </c:pt>
                <c:pt idx="1671">
                  <c:v>167.2</c:v>
                </c:pt>
                <c:pt idx="1672">
                  <c:v>167.3</c:v>
                </c:pt>
                <c:pt idx="1673">
                  <c:v>167.4</c:v>
                </c:pt>
                <c:pt idx="1674">
                  <c:v>167.5</c:v>
                </c:pt>
                <c:pt idx="1675">
                  <c:v>167.6</c:v>
                </c:pt>
                <c:pt idx="1676">
                  <c:v>167.7</c:v>
                </c:pt>
                <c:pt idx="1677">
                  <c:v>167.8</c:v>
                </c:pt>
                <c:pt idx="1678">
                  <c:v>167.9</c:v>
                </c:pt>
                <c:pt idx="1679">
                  <c:v>168</c:v>
                </c:pt>
                <c:pt idx="1680">
                  <c:v>168.1</c:v>
                </c:pt>
                <c:pt idx="1681">
                  <c:v>168.2</c:v>
                </c:pt>
                <c:pt idx="1682">
                  <c:v>168.3</c:v>
                </c:pt>
                <c:pt idx="1683">
                  <c:v>168.4</c:v>
                </c:pt>
                <c:pt idx="1684">
                  <c:v>168.5</c:v>
                </c:pt>
                <c:pt idx="1685">
                  <c:v>168.6</c:v>
                </c:pt>
                <c:pt idx="1686">
                  <c:v>168.7</c:v>
                </c:pt>
                <c:pt idx="1687">
                  <c:v>168.8</c:v>
                </c:pt>
                <c:pt idx="1688">
                  <c:v>168.9</c:v>
                </c:pt>
                <c:pt idx="1689">
                  <c:v>169</c:v>
                </c:pt>
                <c:pt idx="1690">
                  <c:v>169.1</c:v>
                </c:pt>
                <c:pt idx="1691">
                  <c:v>169.2</c:v>
                </c:pt>
                <c:pt idx="1692">
                  <c:v>169.3</c:v>
                </c:pt>
                <c:pt idx="1693">
                  <c:v>169.4</c:v>
                </c:pt>
                <c:pt idx="1694">
                  <c:v>169.5</c:v>
                </c:pt>
                <c:pt idx="1695">
                  <c:v>169.6</c:v>
                </c:pt>
                <c:pt idx="1696">
                  <c:v>169.7</c:v>
                </c:pt>
                <c:pt idx="1697">
                  <c:v>169.8</c:v>
                </c:pt>
                <c:pt idx="1698">
                  <c:v>169.9</c:v>
                </c:pt>
                <c:pt idx="1699">
                  <c:v>170</c:v>
                </c:pt>
                <c:pt idx="1700">
                  <c:v>170.1</c:v>
                </c:pt>
                <c:pt idx="1701">
                  <c:v>170.2</c:v>
                </c:pt>
                <c:pt idx="1702">
                  <c:v>170.3</c:v>
                </c:pt>
                <c:pt idx="1703">
                  <c:v>170.4</c:v>
                </c:pt>
                <c:pt idx="1704">
                  <c:v>170.5</c:v>
                </c:pt>
                <c:pt idx="1705">
                  <c:v>170.6</c:v>
                </c:pt>
                <c:pt idx="1706">
                  <c:v>170.7</c:v>
                </c:pt>
                <c:pt idx="1707">
                  <c:v>170.8</c:v>
                </c:pt>
                <c:pt idx="1708">
                  <c:v>170.9</c:v>
                </c:pt>
                <c:pt idx="1709">
                  <c:v>171</c:v>
                </c:pt>
                <c:pt idx="1710">
                  <c:v>171.1</c:v>
                </c:pt>
                <c:pt idx="1711">
                  <c:v>171.2</c:v>
                </c:pt>
                <c:pt idx="1712">
                  <c:v>171.3</c:v>
                </c:pt>
                <c:pt idx="1713">
                  <c:v>171.4</c:v>
                </c:pt>
                <c:pt idx="1714">
                  <c:v>171.5</c:v>
                </c:pt>
                <c:pt idx="1715">
                  <c:v>171.6</c:v>
                </c:pt>
                <c:pt idx="1716">
                  <c:v>171.7</c:v>
                </c:pt>
                <c:pt idx="1717">
                  <c:v>171.8</c:v>
                </c:pt>
                <c:pt idx="1718">
                  <c:v>171.9</c:v>
                </c:pt>
                <c:pt idx="1719">
                  <c:v>172</c:v>
                </c:pt>
                <c:pt idx="1720">
                  <c:v>172.1</c:v>
                </c:pt>
                <c:pt idx="1721">
                  <c:v>172.2</c:v>
                </c:pt>
                <c:pt idx="1722">
                  <c:v>172.3</c:v>
                </c:pt>
                <c:pt idx="1723">
                  <c:v>172.4</c:v>
                </c:pt>
                <c:pt idx="1724">
                  <c:v>172.5</c:v>
                </c:pt>
                <c:pt idx="1725">
                  <c:v>172.6</c:v>
                </c:pt>
                <c:pt idx="1726">
                  <c:v>172.7</c:v>
                </c:pt>
                <c:pt idx="1727">
                  <c:v>172.8</c:v>
                </c:pt>
                <c:pt idx="1728">
                  <c:v>172.9</c:v>
                </c:pt>
                <c:pt idx="1729">
                  <c:v>173</c:v>
                </c:pt>
                <c:pt idx="1730">
                  <c:v>173.1</c:v>
                </c:pt>
                <c:pt idx="1731">
                  <c:v>173.2</c:v>
                </c:pt>
                <c:pt idx="1732">
                  <c:v>173.3</c:v>
                </c:pt>
                <c:pt idx="1733">
                  <c:v>173.4</c:v>
                </c:pt>
                <c:pt idx="1734">
                  <c:v>173.5</c:v>
                </c:pt>
                <c:pt idx="1735">
                  <c:v>173.6</c:v>
                </c:pt>
                <c:pt idx="1736">
                  <c:v>173.7</c:v>
                </c:pt>
                <c:pt idx="1737">
                  <c:v>173.8</c:v>
                </c:pt>
                <c:pt idx="1738">
                  <c:v>173.9</c:v>
                </c:pt>
                <c:pt idx="1739">
                  <c:v>174</c:v>
                </c:pt>
                <c:pt idx="1740">
                  <c:v>174.1</c:v>
                </c:pt>
                <c:pt idx="1741">
                  <c:v>174.2</c:v>
                </c:pt>
                <c:pt idx="1742">
                  <c:v>174.3</c:v>
                </c:pt>
                <c:pt idx="1743">
                  <c:v>174.4</c:v>
                </c:pt>
                <c:pt idx="1744">
                  <c:v>174.5</c:v>
                </c:pt>
                <c:pt idx="1745">
                  <c:v>174.6</c:v>
                </c:pt>
                <c:pt idx="1746">
                  <c:v>174.7</c:v>
                </c:pt>
                <c:pt idx="1747">
                  <c:v>174.8</c:v>
                </c:pt>
                <c:pt idx="1748">
                  <c:v>174.9</c:v>
                </c:pt>
                <c:pt idx="1749">
                  <c:v>175</c:v>
                </c:pt>
                <c:pt idx="1750">
                  <c:v>175.1</c:v>
                </c:pt>
                <c:pt idx="1751">
                  <c:v>175.2</c:v>
                </c:pt>
                <c:pt idx="1752">
                  <c:v>175.3</c:v>
                </c:pt>
                <c:pt idx="1753">
                  <c:v>175.4</c:v>
                </c:pt>
                <c:pt idx="1754">
                  <c:v>175.5</c:v>
                </c:pt>
                <c:pt idx="1755">
                  <c:v>175.6</c:v>
                </c:pt>
                <c:pt idx="1756">
                  <c:v>175.7</c:v>
                </c:pt>
                <c:pt idx="1757">
                  <c:v>175.8</c:v>
                </c:pt>
                <c:pt idx="1758">
                  <c:v>175.9</c:v>
                </c:pt>
                <c:pt idx="1759">
                  <c:v>176</c:v>
                </c:pt>
                <c:pt idx="1760">
                  <c:v>176.1</c:v>
                </c:pt>
                <c:pt idx="1761">
                  <c:v>176.2</c:v>
                </c:pt>
                <c:pt idx="1762">
                  <c:v>176.3</c:v>
                </c:pt>
                <c:pt idx="1763">
                  <c:v>176.4</c:v>
                </c:pt>
                <c:pt idx="1764">
                  <c:v>176.5</c:v>
                </c:pt>
                <c:pt idx="1765">
                  <c:v>176.6</c:v>
                </c:pt>
                <c:pt idx="1766">
                  <c:v>176.7</c:v>
                </c:pt>
                <c:pt idx="1767">
                  <c:v>176.8</c:v>
                </c:pt>
                <c:pt idx="1768">
                  <c:v>176.9</c:v>
                </c:pt>
                <c:pt idx="1769">
                  <c:v>177</c:v>
                </c:pt>
                <c:pt idx="1770">
                  <c:v>177.1</c:v>
                </c:pt>
                <c:pt idx="1771">
                  <c:v>177.2</c:v>
                </c:pt>
                <c:pt idx="1772">
                  <c:v>177.3</c:v>
                </c:pt>
                <c:pt idx="1773">
                  <c:v>177.4</c:v>
                </c:pt>
                <c:pt idx="1774">
                  <c:v>177.5</c:v>
                </c:pt>
                <c:pt idx="1775">
                  <c:v>177.6</c:v>
                </c:pt>
                <c:pt idx="1776">
                  <c:v>177.7</c:v>
                </c:pt>
                <c:pt idx="1777">
                  <c:v>177.8</c:v>
                </c:pt>
                <c:pt idx="1778">
                  <c:v>177.9</c:v>
                </c:pt>
                <c:pt idx="1779">
                  <c:v>178</c:v>
                </c:pt>
                <c:pt idx="1780">
                  <c:v>178.1</c:v>
                </c:pt>
                <c:pt idx="1781">
                  <c:v>178.2</c:v>
                </c:pt>
                <c:pt idx="1782">
                  <c:v>178.3</c:v>
                </c:pt>
                <c:pt idx="1783">
                  <c:v>178.4</c:v>
                </c:pt>
                <c:pt idx="1784">
                  <c:v>178.5</c:v>
                </c:pt>
                <c:pt idx="1785">
                  <c:v>178.6</c:v>
                </c:pt>
                <c:pt idx="1786">
                  <c:v>178.7</c:v>
                </c:pt>
                <c:pt idx="1787">
                  <c:v>178.8</c:v>
                </c:pt>
                <c:pt idx="1788">
                  <c:v>178.9</c:v>
                </c:pt>
                <c:pt idx="1789">
                  <c:v>179</c:v>
                </c:pt>
                <c:pt idx="1790">
                  <c:v>179.1</c:v>
                </c:pt>
                <c:pt idx="1791">
                  <c:v>179.2</c:v>
                </c:pt>
                <c:pt idx="1792">
                  <c:v>179.3</c:v>
                </c:pt>
                <c:pt idx="1793">
                  <c:v>179.4</c:v>
                </c:pt>
                <c:pt idx="1794">
                  <c:v>179.5</c:v>
                </c:pt>
                <c:pt idx="1795">
                  <c:v>179.6</c:v>
                </c:pt>
                <c:pt idx="1796">
                  <c:v>179.7</c:v>
                </c:pt>
                <c:pt idx="1797">
                  <c:v>179.8</c:v>
                </c:pt>
                <c:pt idx="1798">
                  <c:v>179.9</c:v>
                </c:pt>
                <c:pt idx="1799">
                  <c:v>180</c:v>
                </c:pt>
                <c:pt idx="1800">
                  <c:v>180.1</c:v>
                </c:pt>
                <c:pt idx="1801">
                  <c:v>180.2</c:v>
                </c:pt>
                <c:pt idx="1802">
                  <c:v>180.3</c:v>
                </c:pt>
                <c:pt idx="1803">
                  <c:v>180.4</c:v>
                </c:pt>
                <c:pt idx="1804">
                  <c:v>180.5</c:v>
                </c:pt>
                <c:pt idx="1805">
                  <c:v>180.6</c:v>
                </c:pt>
                <c:pt idx="1806">
                  <c:v>180.7</c:v>
                </c:pt>
                <c:pt idx="1807">
                  <c:v>180.8</c:v>
                </c:pt>
                <c:pt idx="1808">
                  <c:v>180.9</c:v>
                </c:pt>
                <c:pt idx="1809">
                  <c:v>181</c:v>
                </c:pt>
                <c:pt idx="1810">
                  <c:v>181.1</c:v>
                </c:pt>
                <c:pt idx="1811">
                  <c:v>181.2</c:v>
                </c:pt>
                <c:pt idx="1812">
                  <c:v>181.3</c:v>
                </c:pt>
                <c:pt idx="1813">
                  <c:v>181.4</c:v>
                </c:pt>
                <c:pt idx="1814">
                  <c:v>181.5</c:v>
                </c:pt>
                <c:pt idx="1815">
                  <c:v>181.6</c:v>
                </c:pt>
                <c:pt idx="1816">
                  <c:v>181.7</c:v>
                </c:pt>
                <c:pt idx="1817">
                  <c:v>181.8</c:v>
                </c:pt>
                <c:pt idx="1818">
                  <c:v>181.9</c:v>
                </c:pt>
                <c:pt idx="1819">
                  <c:v>182</c:v>
                </c:pt>
                <c:pt idx="1820">
                  <c:v>182.1</c:v>
                </c:pt>
                <c:pt idx="1821">
                  <c:v>182.2</c:v>
                </c:pt>
                <c:pt idx="1822">
                  <c:v>182.3</c:v>
                </c:pt>
                <c:pt idx="1823">
                  <c:v>182.4</c:v>
                </c:pt>
                <c:pt idx="1824">
                  <c:v>182.5</c:v>
                </c:pt>
                <c:pt idx="1825">
                  <c:v>182.6</c:v>
                </c:pt>
                <c:pt idx="1826">
                  <c:v>182.7</c:v>
                </c:pt>
                <c:pt idx="1827">
                  <c:v>182.8</c:v>
                </c:pt>
                <c:pt idx="1828">
                  <c:v>182.9</c:v>
                </c:pt>
                <c:pt idx="1829">
                  <c:v>183</c:v>
                </c:pt>
                <c:pt idx="1830">
                  <c:v>183.1</c:v>
                </c:pt>
                <c:pt idx="1831">
                  <c:v>183.2</c:v>
                </c:pt>
                <c:pt idx="1832">
                  <c:v>183.3</c:v>
                </c:pt>
                <c:pt idx="1833">
                  <c:v>183.4</c:v>
                </c:pt>
                <c:pt idx="1834">
                  <c:v>183.5</c:v>
                </c:pt>
                <c:pt idx="1835">
                  <c:v>183.6</c:v>
                </c:pt>
                <c:pt idx="1836">
                  <c:v>183.7</c:v>
                </c:pt>
                <c:pt idx="1837">
                  <c:v>183.8</c:v>
                </c:pt>
                <c:pt idx="1838">
                  <c:v>183.9</c:v>
                </c:pt>
                <c:pt idx="1839">
                  <c:v>184</c:v>
                </c:pt>
                <c:pt idx="1840">
                  <c:v>184.1</c:v>
                </c:pt>
                <c:pt idx="1841">
                  <c:v>184.2</c:v>
                </c:pt>
                <c:pt idx="1842">
                  <c:v>184.3</c:v>
                </c:pt>
                <c:pt idx="1843">
                  <c:v>184.4</c:v>
                </c:pt>
                <c:pt idx="1844">
                  <c:v>184.5</c:v>
                </c:pt>
                <c:pt idx="1845">
                  <c:v>184.6</c:v>
                </c:pt>
                <c:pt idx="1846">
                  <c:v>184.7</c:v>
                </c:pt>
                <c:pt idx="1847">
                  <c:v>184.8</c:v>
                </c:pt>
                <c:pt idx="1848">
                  <c:v>184.9</c:v>
                </c:pt>
                <c:pt idx="1849">
                  <c:v>185</c:v>
                </c:pt>
                <c:pt idx="1850">
                  <c:v>185.1</c:v>
                </c:pt>
                <c:pt idx="1851">
                  <c:v>185.2</c:v>
                </c:pt>
                <c:pt idx="1852">
                  <c:v>185.3</c:v>
                </c:pt>
                <c:pt idx="1853">
                  <c:v>185.4</c:v>
                </c:pt>
                <c:pt idx="1854">
                  <c:v>185.5</c:v>
                </c:pt>
                <c:pt idx="1855">
                  <c:v>185.6</c:v>
                </c:pt>
                <c:pt idx="1856">
                  <c:v>185.7</c:v>
                </c:pt>
                <c:pt idx="1857">
                  <c:v>185.8</c:v>
                </c:pt>
                <c:pt idx="1858">
                  <c:v>185.9</c:v>
                </c:pt>
                <c:pt idx="1859">
                  <c:v>186</c:v>
                </c:pt>
                <c:pt idx="1860">
                  <c:v>186.1</c:v>
                </c:pt>
                <c:pt idx="1861">
                  <c:v>186.2</c:v>
                </c:pt>
                <c:pt idx="1862">
                  <c:v>186.3</c:v>
                </c:pt>
                <c:pt idx="1863">
                  <c:v>186.4</c:v>
                </c:pt>
                <c:pt idx="1864">
                  <c:v>186.5</c:v>
                </c:pt>
                <c:pt idx="1865">
                  <c:v>186.6</c:v>
                </c:pt>
                <c:pt idx="1866">
                  <c:v>186.7</c:v>
                </c:pt>
                <c:pt idx="1867">
                  <c:v>186.8</c:v>
                </c:pt>
                <c:pt idx="1868">
                  <c:v>186.9</c:v>
                </c:pt>
                <c:pt idx="1869">
                  <c:v>187</c:v>
                </c:pt>
                <c:pt idx="1870">
                  <c:v>187.1</c:v>
                </c:pt>
                <c:pt idx="1871">
                  <c:v>187.2</c:v>
                </c:pt>
                <c:pt idx="1872">
                  <c:v>187.3</c:v>
                </c:pt>
                <c:pt idx="1873">
                  <c:v>187.4</c:v>
                </c:pt>
                <c:pt idx="1874">
                  <c:v>187.5</c:v>
                </c:pt>
                <c:pt idx="1875">
                  <c:v>187.6</c:v>
                </c:pt>
                <c:pt idx="1876">
                  <c:v>187.7</c:v>
                </c:pt>
                <c:pt idx="1877">
                  <c:v>187.8</c:v>
                </c:pt>
                <c:pt idx="1878">
                  <c:v>187.9</c:v>
                </c:pt>
                <c:pt idx="1879">
                  <c:v>188</c:v>
                </c:pt>
                <c:pt idx="1880">
                  <c:v>188.1</c:v>
                </c:pt>
                <c:pt idx="1881">
                  <c:v>188.2</c:v>
                </c:pt>
                <c:pt idx="1882">
                  <c:v>188.3</c:v>
                </c:pt>
                <c:pt idx="1883">
                  <c:v>188.4</c:v>
                </c:pt>
                <c:pt idx="1884">
                  <c:v>188.5</c:v>
                </c:pt>
                <c:pt idx="1885">
                  <c:v>188.6</c:v>
                </c:pt>
                <c:pt idx="1886">
                  <c:v>188.7</c:v>
                </c:pt>
                <c:pt idx="1887">
                  <c:v>188.8</c:v>
                </c:pt>
                <c:pt idx="1888">
                  <c:v>188.9</c:v>
                </c:pt>
                <c:pt idx="1889">
                  <c:v>189</c:v>
                </c:pt>
                <c:pt idx="1890">
                  <c:v>189.1</c:v>
                </c:pt>
                <c:pt idx="1891">
                  <c:v>189.2</c:v>
                </c:pt>
                <c:pt idx="1892">
                  <c:v>189.3</c:v>
                </c:pt>
                <c:pt idx="1893">
                  <c:v>189.4</c:v>
                </c:pt>
                <c:pt idx="1894">
                  <c:v>189.5</c:v>
                </c:pt>
                <c:pt idx="1895">
                  <c:v>189.6</c:v>
                </c:pt>
                <c:pt idx="1896">
                  <c:v>189.7</c:v>
                </c:pt>
                <c:pt idx="1897">
                  <c:v>189.8</c:v>
                </c:pt>
                <c:pt idx="1898">
                  <c:v>189.9</c:v>
                </c:pt>
                <c:pt idx="1899">
                  <c:v>190</c:v>
                </c:pt>
                <c:pt idx="1900">
                  <c:v>190.1</c:v>
                </c:pt>
                <c:pt idx="1901">
                  <c:v>190.2</c:v>
                </c:pt>
                <c:pt idx="1902">
                  <c:v>190.3</c:v>
                </c:pt>
                <c:pt idx="1903">
                  <c:v>190.4</c:v>
                </c:pt>
                <c:pt idx="1904">
                  <c:v>190.5</c:v>
                </c:pt>
                <c:pt idx="1905">
                  <c:v>190.6</c:v>
                </c:pt>
                <c:pt idx="1906">
                  <c:v>190.7</c:v>
                </c:pt>
                <c:pt idx="1907">
                  <c:v>190.8</c:v>
                </c:pt>
                <c:pt idx="1908">
                  <c:v>190.9</c:v>
                </c:pt>
                <c:pt idx="1909">
                  <c:v>191</c:v>
                </c:pt>
                <c:pt idx="1910">
                  <c:v>191.1</c:v>
                </c:pt>
                <c:pt idx="1911">
                  <c:v>191.2</c:v>
                </c:pt>
                <c:pt idx="1912">
                  <c:v>191.3</c:v>
                </c:pt>
                <c:pt idx="1913">
                  <c:v>191.4</c:v>
                </c:pt>
                <c:pt idx="1914">
                  <c:v>191.5</c:v>
                </c:pt>
                <c:pt idx="1915">
                  <c:v>191.6</c:v>
                </c:pt>
                <c:pt idx="1916">
                  <c:v>191.7</c:v>
                </c:pt>
                <c:pt idx="1917">
                  <c:v>191.8</c:v>
                </c:pt>
                <c:pt idx="1918">
                  <c:v>191.9</c:v>
                </c:pt>
                <c:pt idx="1919">
                  <c:v>192</c:v>
                </c:pt>
                <c:pt idx="1920">
                  <c:v>192.1</c:v>
                </c:pt>
                <c:pt idx="1921">
                  <c:v>192.2</c:v>
                </c:pt>
                <c:pt idx="1922">
                  <c:v>192.3</c:v>
                </c:pt>
                <c:pt idx="1923">
                  <c:v>192.4</c:v>
                </c:pt>
                <c:pt idx="1924">
                  <c:v>192.5</c:v>
                </c:pt>
                <c:pt idx="1925">
                  <c:v>192.6</c:v>
                </c:pt>
                <c:pt idx="1926">
                  <c:v>192.7</c:v>
                </c:pt>
                <c:pt idx="1927">
                  <c:v>192.8</c:v>
                </c:pt>
                <c:pt idx="1928">
                  <c:v>192.9</c:v>
                </c:pt>
                <c:pt idx="1929">
                  <c:v>193</c:v>
                </c:pt>
                <c:pt idx="1930">
                  <c:v>193.1</c:v>
                </c:pt>
                <c:pt idx="1931">
                  <c:v>193.2</c:v>
                </c:pt>
                <c:pt idx="1932">
                  <c:v>193.3</c:v>
                </c:pt>
                <c:pt idx="1933">
                  <c:v>193.4</c:v>
                </c:pt>
                <c:pt idx="1934">
                  <c:v>193.5</c:v>
                </c:pt>
                <c:pt idx="1935">
                  <c:v>193.6</c:v>
                </c:pt>
                <c:pt idx="1936">
                  <c:v>193.7</c:v>
                </c:pt>
                <c:pt idx="1937">
                  <c:v>193.8</c:v>
                </c:pt>
                <c:pt idx="1938">
                  <c:v>193.9</c:v>
                </c:pt>
                <c:pt idx="1939">
                  <c:v>194</c:v>
                </c:pt>
                <c:pt idx="1940">
                  <c:v>194.1</c:v>
                </c:pt>
                <c:pt idx="1941">
                  <c:v>194.2</c:v>
                </c:pt>
                <c:pt idx="1942">
                  <c:v>194.3</c:v>
                </c:pt>
                <c:pt idx="1943">
                  <c:v>194.4</c:v>
                </c:pt>
                <c:pt idx="1944">
                  <c:v>194.5</c:v>
                </c:pt>
                <c:pt idx="1945">
                  <c:v>194.6</c:v>
                </c:pt>
                <c:pt idx="1946">
                  <c:v>194.7</c:v>
                </c:pt>
                <c:pt idx="1947">
                  <c:v>194.8</c:v>
                </c:pt>
                <c:pt idx="1948">
                  <c:v>194.9</c:v>
                </c:pt>
                <c:pt idx="1949">
                  <c:v>195</c:v>
                </c:pt>
                <c:pt idx="1950">
                  <c:v>195.1</c:v>
                </c:pt>
                <c:pt idx="1951">
                  <c:v>195.2</c:v>
                </c:pt>
                <c:pt idx="1952">
                  <c:v>195.3</c:v>
                </c:pt>
                <c:pt idx="1953">
                  <c:v>195.4</c:v>
                </c:pt>
                <c:pt idx="1954">
                  <c:v>195.5</c:v>
                </c:pt>
                <c:pt idx="1955">
                  <c:v>195.6</c:v>
                </c:pt>
                <c:pt idx="1956">
                  <c:v>195.7</c:v>
                </c:pt>
                <c:pt idx="1957">
                  <c:v>195.8</c:v>
                </c:pt>
                <c:pt idx="1958">
                  <c:v>195.9</c:v>
                </c:pt>
                <c:pt idx="1959">
                  <c:v>196</c:v>
                </c:pt>
                <c:pt idx="1960">
                  <c:v>196.1</c:v>
                </c:pt>
                <c:pt idx="1961">
                  <c:v>196.2</c:v>
                </c:pt>
                <c:pt idx="1962">
                  <c:v>196.3</c:v>
                </c:pt>
                <c:pt idx="1963">
                  <c:v>196.4</c:v>
                </c:pt>
                <c:pt idx="1964">
                  <c:v>196.5</c:v>
                </c:pt>
                <c:pt idx="1965">
                  <c:v>196.6</c:v>
                </c:pt>
                <c:pt idx="1966">
                  <c:v>196.7</c:v>
                </c:pt>
                <c:pt idx="1967">
                  <c:v>196.8</c:v>
                </c:pt>
                <c:pt idx="1968">
                  <c:v>196.9</c:v>
                </c:pt>
                <c:pt idx="1969">
                  <c:v>197</c:v>
                </c:pt>
                <c:pt idx="1970">
                  <c:v>197.1</c:v>
                </c:pt>
                <c:pt idx="1971">
                  <c:v>197.2</c:v>
                </c:pt>
                <c:pt idx="1972">
                  <c:v>197.3</c:v>
                </c:pt>
                <c:pt idx="1973">
                  <c:v>197.4</c:v>
                </c:pt>
                <c:pt idx="1974">
                  <c:v>197.5</c:v>
                </c:pt>
                <c:pt idx="1975">
                  <c:v>197.6</c:v>
                </c:pt>
                <c:pt idx="1976">
                  <c:v>197.7</c:v>
                </c:pt>
                <c:pt idx="1977">
                  <c:v>197.8</c:v>
                </c:pt>
                <c:pt idx="1978">
                  <c:v>197.9</c:v>
                </c:pt>
                <c:pt idx="1979">
                  <c:v>198</c:v>
                </c:pt>
                <c:pt idx="1980">
                  <c:v>198.1</c:v>
                </c:pt>
                <c:pt idx="1981">
                  <c:v>198.2</c:v>
                </c:pt>
                <c:pt idx="1982">
                  <c:v>198.3</c:v>
                </c:pt>
                <c:pt idx="1983">
                  <c:v>198.4</c:v>
                </c:pt>
                <c:pt idx="1984">
                  <c:v>198.5</c:v>
                </c:pt>
                <c:pt idx="1985">
                  <c:v>198.6</c:v>
                </c:pt>
                <c:pt idx="1986">
                  <c:v>198.7</c:v>
                </c:pt>
                <c:pt idx="1987">
                  <c:v>198.8</c:v>
                </c:pt>
                <c:pt idx="1988">
                  <c:v>198.9</c:v>
                </c:pt>
                <c:pt idx="1989">
                  <c:v>199</c:v>
                </c:pt>
                <c:pt idx="1990">
                  <c:v>199.1</c:v>
                </c:pt>
                <c:pt idx="1991">
                  <c:v>199.2</c:v>
                </c:pt>
                <c:pt idx="1992">
                  <c:v>199.3</c:v>
                </c:pt>
                <c:pt idx="1993">
                  <c:v>199.4</c:v>
                </c:pt>
                <c:pt idx="1994">
                  <c:v>199.5</c:v>
                </c:pt>
                <c:pt idx="1995">
                  <c:v>199.6</c:v>
                </c:pt>
                <c:pt idx="1996">
                  <c:v>199.7</c:v>
                </c:pt>
                <c:pt idx="1997">
                  <c:v>199.8</c:v>
                </c:pt>
                <c:pt idx="1998">
                  <c:v>199.9</c:v>
                </c:pt>
                <c:pt idx="1999">
                  <c:v>200</c:v>
                </c:pt>
                <c:pt idx="2000">
                  <c:v>200.1</c:v>
                </c:pt>
                <c:pt idx="2001">
                  <c:v>200.2</c:v>
                </c:pt>
                <c:pt idx="2002">
                  <c:v>200.3</c:v>
                </c:pt>
                <c:pt idx="2003">
                  <c:v>200.4</c:v>
                </c:pt>
                <c:pt idx="2004">
                  <c:v>200.5</c:v>
                </c:pt>
                <c:pt idx="2005">
                  <c:v>200.6</c:v>
                </c:pt>
                <c:pt idx="2006">
                  <c:v>200.7</c:v>
                </c:pt>
                <c:pt idx="2007">
                  <c:v>200.8</c:v>
                </c:pt>
                <c:pt idx="2008">
                  <c:v>200.9</c:v>
                </c:pt>
                <c:pt idx="2009">
                  <c:v>201</c:v>
                </c:pt>
                <c:pt idx="2010">
                  <c:v>201.1</c:v>
                </c:pt>
                <c:pt idx="2011">
                  <c:v>201.2</c:v>
                </c:pt>
                <c:pt idx="2012">
                  <c:v>201.3</c:v>
                </c:pt>
                <c:pt idx="2013">
                  <c:v>201.4</c:v>
                </c:pt>
                <c:pt idx="2014">
                  <c:v>201.5</c:v>
                </c:pt>
                <c:pt idx="2015">
                  <c:v>201.6</c:v>
                </c:pt>
                <c:pt idx="2016">
                  <c:v>201.7</c:v>
                </c:pt>
                <c:pt idx="2017">
                  <c:v>201.8</c:v>
                </c:pt>
                <c:pt idx="2018">
                  <c:v>201.9</c:v>
                </c:pt>
                <c:pt idx="2019">
                  <c:v>202</c:v>
                </c:pt>
                <c:pt idx="2020">
                  <c:v>202.1</c:v>
                </c:pt>
                <c:pt idx="2021">
                  <c:v>202.2</c:v>
                </c:pt>
                <c:pt idx="2022">
                  <c:v>202.3</c:v>
                </c:pt>
                <c:pt idx="2023">
                  <c:v>202.4</c:v>
                </c:pt>
                <c:pt idx="2024">
                  <c:v>202.5</c:v>
                </c:pt>
                <c:pt idx="2025">
                  <c:v>202.6</c:v>
                </c:pt>
                <c:pt idx="2026">
                  <c:v>202.7</c:v>
                </c:pt>
                <c:pt idx="2027">
                  <c:v>202.8</c:v>
                </c:pt>
                <c:pt idx="2028">
                  <c:v>202.9</c:v>
                </c:pt>
                <c:pt idx="2029">
                  <c:v>203</c:v>
                </c:pt>
                <c:pt idx="2030">
                  <c:v>203.1</c:v>
                </c:pt>
                <c:pt idx="2031">
                  <c:v>203.2</c:v>
                </c:pt>
                <c:pt idx="2032">
                  <c:v>203.3</c:v>
                </c:pt>
                <c:pt idx="2033">
                  <c:v>203.4</c:v>
                </c:pt>
                <c:pt idx="2034">
                  <c:v>203.5</c:v>
                </c:pt>
                <c:pt idx="2035">
                  <c:v>203.6</c:v>
                </c:pt>
                <c:pt idx="2036">
                  <c:v>203.7</c:v>
                </c:pt>
                <c:pt idx="2037">
                  <c:v>203.8</c:v>
                </c:pt>
                <c:pt idx="2038">
                  <c:v>203.9</c:v>
                </c:pt>
                <c:pt idx="2039">
                  <c:v>204</c:v>
                </c:pt>
                <c:pt idx="2040">
                  <c:v>204.1</c:v>
                </c:pt>
                <c:pt idx="2041">
                  <c:v>204.2</c:v>
                </c:pt>
                <c:pt idx="2042">
                  <c:v>204.3</c:v>
                </c:pt>
                <c:pt idx="2043">
                  <c:v>204.4</c:v>
                </c:pt>
                <c:pt idx="2044">
                  <c:v>204.5</c:v>
                </c:pt>
                <c:pt idx="2045">
                  <c:v>204.6</c:v>
                </c:pt>
                <c:pt idx="2046">
                  <c:v>204.7</c:v>
                </c:pt>
                <c:pt idx="2047">
                  <c:v>204.8</c:v>
                </c:pt>
                <c:pt idx="2048">
                  <c:v>204.9</c:v>
                </c:pt>
                <c:pt idx="2049">
                  <c:v>205</c:v>
                </c:pt>
                <c:pt idx="2050">
                  <c:v>205.1</c:v>
                </c:pt>
                <c:pt idx="2051">
                  <c:v>205.2</c:v>
                </c:pt>
                <c:pt idx="2052">
                  <c:v>205.3</c:v>
                </c:pt>
                <c:pt idx="2053">
                  <c:v>205.4</c:v>
                </c:pt>
                <c:pt idx="2054">
                  <c:v>205.5</c:v>
                </c:pt>
                <c:pt idx="2055">
                  <c:v>205.6</c:v>
                </c:pt>
                <c:pt idx="2056">
                  <c:v>205.7</c:v>
                </c:pt>
                <c:pt idx="2057">
                  <c:v>205.8</c:v>
                </c:pt>
                <c:pt idx="2058">
                  <c:v>205.9</c:v>
                </c:pt>
                <c:pt idx="2059">
                  <c:v>206</c:v>
                </c:pt>
                <c:pt idx="2060">
                  <c:v>206.1</c:v>
                </c:pt>
                <c:pt idx="2061">
                  <c:v>206.2</c:v>
                </c:pt>
                <c:pt idx="2062">
                  <c:v>206.3</c:v>
                </c:pt>
                <c:pt idx="2063">
                  <c:v>206.4</c:v>
                </c:pt>
                <c:pt idx="2064">
                  <c:v>206.5</c:v>
                </c:pt>
                <c:pt idx="2065">
                  <c:v>206.6</c:v>
                </c:pt>
                <c:pt idx="2066">
                  <c:v>206.7</c:v>
                </c:pt>
                <c:pt idx="2067">
                  <c:v>206.8</c:v>
                </c:pt>
                <c:pt idx="2068">
                  <c:v>206.9</c:v>
                </c:pt>
                <c:pt idx="2069">
                  <c:v>207</c:v>
                </c:pt>
                <c:pt idx="2070">
                  <c:v>207.1</c:v>
                </c:pt>
                <c:pt idx="2071">
                  <c:v>207.2</c:v>
                </c:pt>
                <c:pt idx="2072">
                  <c:v>207.3</c:v>
                </c:pt>
                <c:pt idx="2073">
                  <c:v>207.4</c:v>
                </c:pt>
                <c:pt idx="2074">
                  <c:v>207.5</c:v>
                </c:pt>
                <c:pt idx="2075">
                  <c:v>207.6</c:v>
                </c:pt>
                <c:pt idx="2076">
                  <c:v>207.7</c:v>
                </c:pt>
                <c:pt idx="2077">
                  <c:v>207.8</c:v>
                </c:pt>
                <c:pt idx="2078">
                  <c:v>207.9</c:v>
                </c:pt>
                <c:pt idx="2079">
                  <c:v>208</c:v>
                </c:pt>
                <c:pt idx="2080">
                  <c:v>208.1</c:v>
                </c:pt>
                <c:pt idx="2081">
                  <c:v>208.2</c:v>
                </c:pt>
                <c:pt idx="2082">
                  <c:v>208.3</c:v>
                </c:pt>
                <c:pt idx="2083">
                  <c:v>208.4</c:v>
                </c:pt>
                <c:pt idx="2084">
                  <c:v>208.5</c:v>
                </c:pt>
                <c:pt idx="2085">
                  <c:v>208.6</c:v>
                </c:pt>
                <c:pt idx="2086">
                  <c:v>208.7</c:v>
                </c:pt>
                <c:pt idx="2087">
                  <c:v>208.8</c:v>
                </c:pt>
                <c:pt idx="2088">
                  <c:v>208.9</c:v>
                </c:pt>
                <c:pt idx="2089">
                  <c:v>209</c:v>
                </c:pt>
                <c:pt idx="2090">
                  <c:v>209.1</c:v>
                </c:pt>
                <c:pt idx="2091">
                  <c:v>209.2</c:v>
                </c:pt>
                <c:pt idx="2092">
                  <c:v>209.3</c:v>
                </c:pt>
                <c:pt idx="2093">
                  <c:v>209.4</c:v>
                </c:pt>
                <c:pt idx="2094">
                  <c:v>209.5</c:v>
                </c:pt>
                <c:pt idx="2095">
                  <c:v>209.6</c:v>
                </c:pt>
                <c:pt idx="2096">
                  <c:v>209.7</c:v>
                </c:pt>
                <c:pt idx="2097">
                  <c:v>209.8</c:v>
                </c:pt>
                <c:pt idx="2098">
                  <c:v>209.9</c:v>
                </c:pt>
                <c:pt idx="2099">
                  <c:v>210</c:v>
                </c:pt>
                <c:pt idx="2100">
                  <c:v>210.1</c:v>
                </c:pt>
                <c:pt idx="2101">
                  <c:v>210.2</c:v>
                </c:pt>
                <c:pt idx="2102">
                  <c:v>210.3</c:v>
                </c:pt>
                <c:pt idx="2103">
                  <c:v>210.4</c:v>
                </c:pt>
                <c:pt idx="2104">
                  <c:v>210.5</c:v>
                </c:pt>
                <c:pt idx="2105">
                  <c:v>210.6</c:v>
                </c:pt>
                <c:pt idx="2106">
                  <c:v>210.7</c:v>
                </c:pt>
                <c:pt idx="2107">
                  <c:v>210.8</c:v>
                </c:pt>
                <c:pt idx="2108">
                  <c:v>210.9</c:v>
                </c:pt>
                <c:pt idx="2109">
                  <c:v>211</c:v>
                </c:pt>
                <c:pt idx="2110">
                  <c:v>211.1</c:v>
                </c:pt>
                <c:pt idx="2111">
                  <c:v>211.2</c:v>
                </c:pt>
                <c:pt idx="2112">
                  <c:v>211.3</c:v>
                </c:pt>
                <c:pt idx="2113">
                  <c:v>211.4</c:v>
                </c:pt>
                <c:pt idx="2114">
                  <c:v>211.5</c:v>
                </c:pt>
                <c:pt idx="2115">
                  <c:v>211.6</c:v>
                </c:pt>
                <c:pt idx="2116">
                  <c:v>211.7</c:v>
                </c:pt>
                <c:pt idx="2117">
                  <c:v>211.8</c:v>
                </c:pt>
                <c:pt idx="2118">
                  <c:v>211.9</c:v>
                </c:pt>
                <c:pt idx="2119">
                  <c:v>212</c:v>
                </c:pt>
                <c:pt idx="2120">
                  <c:v>212.1</c:v>
                </c:pt>
                <c:pt idx="2121">
                  <c:v>212.2</c:v>
                </c:pt>
                <c:pt idx="2122">
                  <c:v>212.3</c:v>
                </c:pt>
                <c:pt idx="2123">
                  <c:v>212.4</c:v>
                </c:pt>
                <c:pt idx="2124">
                  <c:v>212.5</c:v>
                </c:pt>
                <c:pt idx="2125">
                  <c:v>212.6</c:v>
                </c:pt>
                <c:pt idx="2126">
                  <c:v>212.7</c:v>
                </c:pt>
                <c:pt idx="2127">
                  <c:v>212.8</c:v>
                </c:pt>
                <c:pt idx="2128">
                  <c:v>212.9</c:v>
                </c:pt>
                <c:pt idx="2129">
                  <c:v>213</c:v>
                </c:pt>
                <c:pt idx="2130">
                  <c:v>213.1</c:v>
                </c:pt>
                <c:pt idx="2131">
                  <c:v>213.2</c:v>
                </c:pt>
                <c:pt idx="2132">
                  <c:v>213.3</c:v>
                </c:pt>
                <c:pt idx="2133">
                  <c:v>213.4</c:v>
                </c:pt>
                <c:pt idx="2134">
                  <c:v>213.5</c:v>
                </c:pt>
                <c:pt idx="2135">
                  <c:v>213.6</c:v>
                </c:pt>
                <c:pt idx="2136">
                  <c:v>213.7</c:v>
                </c:pt>
                <c:pt idx="2137">
                  <c:v>213.8</c:v>
                </c:pt>
                <c:pt idx="2138">
                  <c:v>213.9</c:v>
                </c:pt>
                <c:pt idx="2139">
                  <c:v>214</c:v>
                </c:pt>
                <c:pt idx="2140">
                  <c:v>214.1</c:v>
                </c:pt>
                <c:pt idx="2141">
                  <c:v>214.2</c:v>
                </c:pt>
                <c:pt idx="2142">
                  <c:v>214.3</c:v>
                </c:pt>
                <c:pt idx="2143">
                  <c:v>214.4</c:v>
                </c:pt>
                <c:pt idx="2144">
                  <c:v>214.5</c:v>
                </c:pt>
                <c:pt idx="2145">
                  <c:v>214.6</c:v>
                </c:pt>
                <c:pt idx="2146">
                  <c:v>214.7</c:v>
                </c:pt>
                <c:pt idx="2147">
                  <c:v>214.8</c:v>
                </c:pt>
                <c:pt idx="2148">
                  <c:v>214.9</c:v>
                </c:pt>
                <c:pt idx="2149">
                  <c:v>215</c:v>
                </c:pt>
                <c:pt idx="2150">
                  <c:v>215.1</c:v>
                </c:pt>
                <c:pt idx="2151">
                  <c:v>215.2</c:v>
                </c:pt>
                <c:pt idx="2152">
                  <c:v>215.3</c:v>
                </c:pt>
                <c:pt idx="2153">
                  <c:v>215.4</c:v>
                </c:pt>
                <c:pt idx="2154">
                  <c:v>215.5</c:v>
                </c:pt>
                <c:pt idx="2155">
                  <c:v>215.6</c:v>
                </c:pt>
                <c:pt idx="2156">
                  <c:v>215.7</c:v>
                </c:pt>
                <c:pt idx="2157">
                  <c:v>215.8</c:v>
                </c:pt>
                <c:pt idx="2158">
                  <c:v>215.9</c:v>
                </c:pt>
                <c:pt idx="2159">
                  <c:v>216</c:v>
                </c:pt>
                <c:pt idx="2160">
                  <c:v>216.1</c:v>
                </c:pt>
                <c:pt idx="2161">
                  <c:v>216.2</c:v>
                </c:pt>
                <c:pt idx="2162">
                  <c:v>216.3</c:v>
                </c:pt>
                <c:pt idx="2163">
                  <c:v>216.4</c:v>
                </c:pt>
                <c:pt idx="2164">
                  <c:v>216.5</c:v>
                </c:pt>
                <c:pt idx="2165">
                  <c:v>216.6</c:v>
                </c:pt>
                <c:pt idx="2166">
                  <c:v>216.7</c:v>
                </c:pt>
                <c:pt idx="2167">
                  <c:v>216.8</c:v>
                </c:pt>
                <c:pt idx="2168">
                  <c:v>216.9</c:v>
                </c:pt>
                <c:pt idx="2169">
                  <c:v>217</c:v>
                </c:pt>
                <c:pt idx="2170">
                  <c:v>217.1</c:v>
                </c:pt>
                <c:pt idx="2171">
                  <c:v>217.2</c:v>
                </c:pt>
                <c:pt idx="2172">
                  <c:v>217.3</c:v>
                </c:pt>
                <c:pt idx="2173">
                  <c:v>217.4</c:v>
                </c:pt>
                <c:pt idx="2174">
                  <c:v>217.5</c:v>
                </c:pt>
                <c:pt idx="2175">
                  <c:v>217.6</c:v>
                </c:pt>
                <c:pt idx="2176">
                  <c:v>217.7</c:v>
                </c:pt>
                <c:pt idx="2177">
                  <c:v>217.8</c:v>
                </c:pt>
                <c:pt idx="2178">
                  <c:v>217.9</c:v>
                </c:pt>
                <c:pt idx="2179">
                  <c:v>218</c:v>
                </c:pt>
                <c:pt idx="2180">
                  <c:v>218.1</c:v>
                </c:pt>
                <c:pt idx="2181">
                  <c:v>218.2</c:v>
                </c:pt>
                <c:pt idx="2182">
                  <c:v>218.3</c:v>
                </c:pt>
                <c:pt idx="2183">
                  <c:v>218.4</c:v>
                </c:pt>
                <c:pt idx="2184">
                  <c:v>218.5</c:v>
                </c:pt>
                <c:pt idx="2185">
                  <c:v>218.6</c:v>
                </c:pt>
                <c:pt idx="2186">
                  <c:v>218.7</c:v>
                </c:pt>
                <c:pt idx="2187">
                  <c:v>218.8</c:v>
                </c:pt>
                <c:pt idx="2188">
                  <c:v>218.9</c:v>
                </c:pt>
                <c:pt idx="2189">
                  <c:v>219</c:v>
                </c:pt>
                <c:pt idx="2190">
                  <c:v>219.1</c:v>
                </c:pt>
                <c:pt idx="2191">
                  <c:v>219.2</c:v>
                </c:pt>
                <c:pt idx="2192">
                  <c:v>219.3</c:v>
                </c:pt>
                <c:pt idx="2193">
                  <c:v>219.4</c:v>
                </c:pt>
                <c:pt idx="2194">
                  <c:v>219.5</c:v>
                </c:pt>
                <c:pt idx="2195">
                  <c:v>219.6</c:v>
                </c:pt>
                <c:pt idx="2196">
                  <c:v>219.7</c:v>
                </c:pt>
                <c:pt idx="2197">
                  <c:v>219.8</c:v>
                </c:pt>
                <c:pt idx="2198">
                  <c:v>219.9</c:v>
                </c:pt>
                <c:pt idx="2199">
                  <c:v>220</c:v>
                </c:pt>
                <c:pt idx="2200">
                  <c:v>220.1</c:v>
                </c:pt>
                <c:pt idx="2201">
                  <c:v>220.2</c:v>
                </c:pt>
                <c:pt idx="2202">
                  <c:v>220.3</c:v>
                </c:pt>
                <c:pt idx="2203">
                  <c:v>220.4</c:v>
                </c:pt>
                <c:pt idx="2204">
                  <c:v>220.5</c:v>
                </c:pt>
                <c:pt idx="2205">
                  <c:v>220.6</c:v>
                </c:pt>
                <c:pt idx="2206">
                  <c:v>220.7</c:v>
                </c:pt>
                <c:pt idx="2207">
                  <c:v>220.8</c:v>
                </c:pt>
                <c:pt idx="2208">
                  <c:v>220.9</c:v>
                </c:pt>
                <c:pt idx="2209">
                  <c:v>221</c:v>
                </c:pt>
                <c:pt idx="2210">
                  <c:v>221.1</c:v>
                </c:pt>
                <c:pt idx="2211">
                  <c:v>221.2</c:v>
                </c:pt>
                <c:pt idx="2212">
                  <c:v>221.3</c:v>
                </c:pt>
                <c:pt idx="2213">
                  <c:v>221.4</c:v>
                </c:pt>
                <c:pt idx="2214">
                  <c:v>221.5</c:v>
                </c:pt>
                <c:pt idx="2215">
                  <c:v>221.6</c:v>
                </c:pt>
                <c:pt idx="2216">
                  <c:v>221.7</c:v>
                </c:pt>
                <c:pt idx="2217">
                  <c:v>221.8</c:v>
                </c:pt>
                <c:pt idx="2218">
                  <c:v>221.9</c:v>
                </c:pt>
                <c:pt idx="2219">
                  <c:v>222</c:v>
                </c:pt>
                <c:pt idx="2220">
                  <c:v>222.1</c:v>
                </c:pt>
                <c:pt idx="2221">
                  <c:v>222.2</c:v>
                </c:pt>
                <c:pt idx="2222">
                  <c:v>222.3</c:v>
                </c:pt>
                <c:pt idx="2223">
                  <c:v>222.4</c:v>
                </c:pt>
                <c:pt idx="2224">
                  <c:v>222.5</c:v>
                </c:pt>
                <c:pt idx="2225">
                  <c:v>222.6</c:v>
                </c:pt>
                <c:pt idx="2226">
                  <c:v>222.7</c:v>
                </c:pt>
                <c:pt idx="2227">
                  <c:v>222.8</c:v>
                </c:pt>
                <c:pt idx="2228">
                  <c:v>222.9</c:v>
                </c:pt>
                <c:pt idx="2229">
                  <c:v>223</c:v>
                </c:pt>
                <c:pt idx="2230">
                  <c:v>223.1</c:v>
                </c:pt>
                <c:pt idx="2231">
                  <c:v>223.2</c:v>
                </c:pt>
                <c:pt idx="2232">
                  <c:v>223.3</c:v>
                </c:pt>
                <c:pt idx="2233">
                  <c:v>223.4</c:v>
                </c:pt>
                <c:pt idx="2234">
                  <c:v>223.5</c:v>
                </c:pt>
                <c:pt idx="2235">
                  <c:v>223.6</c:v>
                </c:pt>
                <c:pt idx="2236">
                  <c:v>223.7</c:v>
                </c:pt>
                <c:pt idx="2237">
                  <c:v>223.8</c:v>
                </c:pt>
                <c:pt idx="2238">
                  <c:v>223.9</c:v>
                </c:pt>
                <c:pt idx="2239">
                  <c:v>224</c:v>
                </c:pt>
                <c:pt idx="2240">
                  <c:v>224.1</c:v>
                </c:pt>
                <c:pt idx="2241">
                  <c:v>224.2</c:v>
                </c:pt>
                <c:pt idx="2242">
                  <c:v>224.3</c:v>
                </c:pt>
                <c:pt idx="2243">
                  <c:v>224.4</c:v>
                </c:pt>
                <c:pt idx="2244">
                  <c:v>224.5</c:v>
                </c:pt>
                <c:pt idx="2245">
                  <c:v>224.6</c:v>
                </c:pt>
                <c:pt idx="2246">
                  <c:v>224.7</c:v>
                </c:pt>
                <c:pt idx="2247">
                  <c:v>224.8</c:v>
                </c:pt>
                <c:pt idx="2248">
                  <c:v>224.9</c:v>
                </c:pt>
                <c:pt idx="2249">
                  <c:v>225</c:v>
                </c:pt>
                <c:pt idx="2250">
                  <c:v>225.1</c:v>
                </c:pt>
                <c:pt idx="2251">
                  <c:v>225.2</c:v>
                </c:pt>
                <c:pt idx="2252">
                  <c:v>225.3</c:v>
                </c:pt>
                <c:pt idx="2253">
                  <c:v>225.4</c:v>
                </c:pt>
                <c:pt idx="2254">
                  <c:v>225.5</c:v>
                </c:pt>
                <c:pt idx="2255">
                  <c:v>225.6</c:v>
                </c:pt>
                <c:pt idx="2256">
                  <c:v>225.7</c:v>
                </c:pt>
                <c:pt idx="2257">
                  <c:v>225.8</c:v>
                </c:pt>
                <c:pt idx="2258">
                  <c:v>225.9</c:v>
                </c:pt>
                <c:pt idx="2259">
                  <c:v>226</c:v>
                </c:pt>
                <c:pt idx="2260">
                  <c:v>226.1</c:v>
                </c:pt>
                <c:pt idx="2261">
                  <c:v>226.2</c:v>
                </c:pt>
                <c:pt idx="2262">
                  <c:v>226.3</c:v>
                </c:pt>
                <c:pt idx="2263">
                  <c:v>226.4</c:v>
                </c:pt>
                <c:pt idx="2264">
                  <c:v>226.5</c:v>
                </c:pt>
                <c:pt idx="2265">
                  <c:v>226.6</c:v>
                </c:pt>
                <c:pt idx="2266">
                  <c:v>226.7</c:v>
                </c:pt>
                <c:pt idx="2267">
                  <c:v>226.8</c:v>
                </c:pt>
                <c:pt idx="2268">
                  <c:v>226.9</c:v>
                </c:pt>
                <c:pt idx="2269">
                  <c:v>227</c:v>
                </c:pt>
                <c:pt idx="2270">
                  <c:v>227.1</c:v>
                </c:pt>
                <c:pt idx="2271">
                  <c:v>227.2</c:v>
                </c:pt>
                <c:pt idx="2272">
                  <c:v>227.3</c:v>
                </c:pt>
                <c:pt idx="2273">
                  <c:v>227.4</c:v>
                </c:pt>
                <c:pt idx="2274">
                  <c:v>227.5</c:v>
                </c:pt>
                <c:pt idx="2275">
                  <c:v>227.6</c:v>
                </c:pt>
                <c:pt idx="2276">
                  <c:v>227.7</c:v>
                </c:pt>
                <c:pt idx="2277">
                  <c:v>227.8</c:v>
                </c:pt>
                <c:pt idx="2278">
                  <c:v>227.9</c:v>
                </c:pt>
                <c:pt idx="2279">
                  <c:v>228</c:v>
                </c:pt>
                <c:pt idx="2280">
                  <c:v>228.1</c:v>
                </c:pt>
                <c:pt idx="2281">
                  <c:v>228.2</c:v>
                </c:pt>
                <c:pt idx="2282">
                  <c:v>228.3</c:v>
                </c:pt>
                <c:pt idx="2283">
                  <c:v>228.4</c:v>
                </c:pt>
                <c:pt idx="2284">
                  <c:v>228.5</c:v>
                </c:pt>
                <c:pt idx="2285">
                  <c:v>228.6</c:v>
                </c:pt>
                <c:pt idx="2286">
                  <c:v>228.7</c:v>
                </c:pt>
                <c:pt idx="2287">
                  <c:v>228.8</c:v>
                </c:pt>
                <c:pt idx="2288">
                  <c:v>228.9</c:v>
                </c:pt>
                <c:pt idx="2289">
                  <c:v>229</c:v>
                </c:pt>
                <c:pt idx="2290">
                  <c:v>229.1</c:v>
                </c:pt>
                <c:pt idx="2291">
                  <c:v>229.2</c:v>
                </c:pt>
                <c:pt idx="2292">
                  <c:v>229.3</c:v>
                </c:pt>
                <c:pt idx="2293">
                  <c:v>229.4</c:v>
                </c:pt>
                <c:pt idx="2294">
                  <c:v>229.5</c:v>
                </c:pt>
                <c:pt idx="2295">
                  <c:v>229.6</c:v>
                </c:pt>
                <c:pt idx="2296">
                  <c:v>229.7</c:v>
                </c:pt>
                <c:pt idx="2297">
                  <c:v>229.8</c:v>
                </c:pt>
                <c:pt idx="2298">
                  <c:v>229.9</c:v>
                </c:pt>
                <c:pt idx="2299">
                  <c:v>230</c:v>
                </c:pt>
                <c:pt idx="2300">
                  <c:v>230.1</c:v>
                </c:pt>
                <c:pt idx="2301">
                  <c:v>230.2</c:v>
                </c:pt>
                <c:pt idx="2302">
                  <c:v>230.3</c:v>
                </c:pt>
                <c:pt idx="2303">
                  <c:v>230.4</c:v>
                </c:pt>
                <c:pt idx="2304">
                  <c:v>230.5</c:v>
                </c:pt>
                <c:pt idx="2305">
                  <c:v>230.6</c:v>
                </c:pt>
                <c:pt idx="2306">
                  <c:v>230.7</c:v>
                </c:pt>
                <c:pt idx="2307">
                  <c:v>230.8</c:v>
                </c:pt>
                <c:pt idx="2308">
                  <c:v>230.9</c:v>
                </c:pt>
                <c:pt idx="2309">
                  <c:v>231</c:v>
                </c:pt>
                <c:pt idx="2310">
                  <c:v>231.1</c:v>
                </c:pt>
                <c:pt idx="2311">
                  <c:v>231.2</c:v>
                </c:pt>
                <c:pt idx="2312">
                  <c:v>231.3</c:v>
                </c:pt>
                <c:pt idx="2313">
                  <c:v>231.4</c:v>
                </c:pt>
                <c:pt idx="2314">
                  <c:v>231.5</c:v>
                </c:pt>
                <c:pt idx="2315">
                  <c:v>231.6</c:v>
                </c:pt>
                <c:pt idx="2316">
                  <c:v>231.7</c:v>
                </c:pt>
                <c:pt idx="2317">
                  <c:v>231.8</c:v>
                </c:pt>
                <c:pt idx="2318">
                  <c:v>231.9</c:v>
                </c:pt>
                <c:pt idx="2319">
                  <c:v>232</c:v>
                </c:pt>
                <c:pt idx="2320">
                  <c:v>232.1</c:v>
                </c:pt>
                <c:pt idx="2321">
                  <c:v>232.2</c:v>
                </c:pt>
                <c:pt idx="2322">
                  <c:v>232.3</c:v>
                </c:pt>
                <c:pt idx="2323">
                  <c:v>232.4</c:v>
                </c:pt>
                <c:pt idx="2324">
                  <c:v>232.5</c:v>
                </c:pt>
                <c:pt idx="2325">
                  <c:v>232.6</c:v>
                </c:pt>
                <c:pt idx="2326">
                  <c:v>232.7</c:v>
                </c:pt>
                <c:pt idx="2327">
                  <c:v>232.8</c:v>
                </c:pt>
                <c:pt idx="2328">
                  <c:v>232.9</c:v>
                </c:pt>
                <c:pt idx="2329">
                  <c:v>233</c:v>
                </c:pt>
                <c:pt idx="2330">
                  <c:v>233.1</c:v>
                </c:pt>
                <c:pt idx="2331">
                  <c:v>233.2</c:v>
                </c:pt>
                <c:pt idx="2332">
                  <c:v>233.3</c:v>
                </c:pt>
                <c:pt idx="2333">
                  <c:v>233.4</c:v>
                </c:pt>
                <c:pt idx="2334">
                  <c:v>233.5</c:v>
                </c:pt>
                <c:pt idx="2335">
                  <c:v>233.6</c:v>
                </c:pt>
                <c:pt idx="2336">
                  <c:v>233.7</c:v>
                </c:pt>
                <c:pt idx="2337">
                  <c:v>233.8</c:v>
                </c:pt>
                <c:pt idx="2338">
                  <c:v>233.9</c:v>
                </c:pt>
                <c:pt idx="2339">
                  <c:v>234</c:v>
                </c:pt>
                <c:pt idx="2340">
                  <c:v>234.1</c:v>
                </c:pt>
                <c:pt idx="2341">
                  <c:v>234.2</c:v>
                </c:pt>
                <c:pt idx="2342">
                  <c:v>234.3</c:v>
                </c:pt>
                <c:pt idx="2343">
                  <c:v>234.4</c:v>
                </c:pt>
                <c:pt idx="2344">
                  <c:v>234.5</c:v>
                </c:pt>
                <c:pt idx="2345">
                  <c:v>234.6</c:v>
                </c:pt>
                <c:pt idx="2346">
                  <c:v>234.7</c:v>
                </c:pt>
                <c:pt idx="2347">
                  <c:v>234.8</c:v>
                </c:pt>
                <c:pt idx="2348">
                  <c:v>234.9</c:v>
                </c:pt>
                <c:pt idx="2349">
                  <c:v>235</c:v>
                </c:pt>
                <c:pt idx="2350">
                  <c:v>235.1</c:v>
                </c:pt>
                <c:pt idx="2351">
                  <c:v>235.2</c:v>
                </c:pt>
                <c:pt idx="2352">
                  <c:v>235.3</c:v>
                </c:pt>
                <c:pt idx="2353">
                  <c:v>235.4</c:v>
                </c:pt>
                <c:pt idx="2354">
                  <c:v>235.5</c:v>
                </c:pt>
                <c:pt idx="2355">
                  <c:v>235.6</c:v>
                </c:pt>
                <c:pt idx="2356">
                  <c:v>235.7</c:v>
                </c:pt>
                <c:pt idx="2357">
                  <c:v>235.8</c:v>
                </c:pt>
                <c:pt idx="2358">
                  <c:v>235.9</c:v>
                </c:pt>
                <c:pt idx="2359">
                  <c:v>236</c:v>
                </c:pt>
                <c:pt idx="2360">
                  <c:v>236.1</c:v>
                </c:pt>
                <c:pt idx="2361">
                  <c:v>236.2</c:v>
                </c:pt>
                <c:pt idx="2362">
                  <c:v>236.3</c:v>
                </c:pt>
                <c:pt idx="2363">
                  <c:v>236.4</c:v>
                </c:pt>
                <c:pt idx="2364">
                  <c:v>236.5</c:v>
                </c:pt>
                <c:pt idx="2365">
                  <c:v>236.6</c:v>
                </c:pt>
                <c:pt idx="2366">
                  <c:v>236.7</c:v>
                </c:pt>
                <c:pt idx="2367">
                  <c:v>236.8</c:v>
                </c:pt>
                <c:pt idx="2368">
                  <c:v>236.9</c:v>
                </c:pt>
                <c:pt idx="2369">
                  <c:v>237</c:v>
                </c:pt>
                <c:pt idx="2370">
                  <c:v>237.1</c:v>
                </c:pt>
                <c:pt idx="2371">
                  <c:v>237.2</c:v>
                </c:pt>
                <c:pt idx="2372">
                  <c:v>237.3</c:v>
                </c:pt>
                <c:pt idx="2373">
                  <c:v>237.4</c:v>
                </c:pt>
                <c:pt idx="2374">
                  <c:v>237.5</c:v>
                </c:pt>
                <c:pt idx="2375">
                  <c:v>237.6</c:v>
                </c:pt>
                <c:pt idx="2376">
                  <c:v>237.7</c:v>
                </c:pt>
                <c:pt idx="2377">
                  <c:v>237.8</c:v>
                </c:pt>
                <c:pt idx="2378">
                  <c:v>237.9</c:v>
                </c:pt>
                <c:pt idx="2379">
                  <c:v>238</c:v>
                </c:pt>
                <c:pt idx="2380">
                  <c:v>238.1</c:v>
                </c:pt>
                <c:pt idx="2381">
                  <c:v>238.2</c:v>
                </c:pt>
                <c:pt idx="2382">
                  <c:v>238.3</c:v>
                </c:pt>
                <c:pt idx="2383">
                  <c:v>238.4</c:v>
                </c:pt>
                <c:pt idx="2384">
                  <c:v>238.5</c:v>
                </c:pt>
                <c:pt idx="2385">
                  <c:v>238.6</c:v>
                </c:pt>
                <c:pt idx="2386">
                  <c:v>238.7</c:v>
                </c:pt>
                <c:pt idx="2387">
                  <c:v>238.8</c:v>
                </c:pt>
                <c:pt idx="2388">
                  <c:v>238.9</c:v>
                </c:pt>
                <c:pt idx="2389">
                  <c:v>239</c:v>
                </c:pt>
                <c:pt idx="2390">
                  <c:v>239.1</c:v>
                </c:pt>
                <c:pt idx="2391">
                  <c:v>239.2</c:v>
                </c:pt>
                <c:pt idx="2392">
                  <c:v>239.3</c:v>
                </c:pt>
                <c:pt idx="2393">
                  <c:v>239.4</c:v>
                </c:pt>
                <c:pt idx="2394">
                  <c:v>239.5</c:v>
                </c:pt>
                <c:pt idx="2395">
                  <c:v>239.6</c:v>
                </c:pt>
                <c:pt idx="2396">
                  <c:v>239.7</c:v>
                </c:pt>
                <c:pt idx="2397">
                  <c:v>239.8</c:v>
                </c:pt>
                <c:pt idx="2398">
                  <c:v>239.9</c:v>
                </c:pt>
                <c:pt idx="2399">
                  <c:v>240</c:v>
                </c:pt>
                <c:pt idx="2400">
                  <c:v>240.1</c:v>
                </c:pt>
                <c:pt idx="2401">
                  <c:v>240.2</c:v>
                </c:pt>
                <c:pt idx="2402">
                  <c:v>240.3</c:v>
                </c:pt>
                <c:pt idx="2403">
                  <c:v>240.4</c:v>
                </c:pt>
                <c:pt idx="2404">
                  <c:v>240.5</c:v>
                </c:pt>
                <c:pt idx="2405">
                  <c:v>240.6</c:v>
                </c:pt>
                <c:pt idx="2406">
                  <c:v>240.7</c:v>
                </c:pt>
                <c:pt idx="2407">
                  <c:v>240.8</c:v>
                </c:pt>
                <c:pt idx="2408">
                  <c:v>240.9</c:v>
                </c:pt>
                <c:pt idx="2409">
                  <c:v>241</c:v>
                </c:pt>
                <c:pt idx="2410">
                  <c:v>241.1</c:v>
                </c:pt>
                <c:pt idx="2411">
                  <c:v>241.2</c:v>
                </c:pt>
                <c:pt idx="2412">
                  <c:v>241.3</c:v>
                </c:pt>
                <c:pt idx="2413">
                  <c:v>241.4</c:v>
                </c:pt>
                <c:pt idx="2414">
                  <c:v>241.5</c:v>
                </c:pt>
                <c:pt idx="2415">
                  <c:v>241.6</c:v>
                </c:pt>
                <c:pt idx="2416">
                  <c:v>241.7</c:v>
                </c:pt>
                <c:pt idx="2417">
                  <c:v>241.8</c:v>
                </c:pt>
                <c:pt idx="2418">
                  <c:v>241.9</c:v>
                </c:pt>
                <c:pt idx="2419">
                  <c:v>242</c:v>
                </c:pt>
                <c:pt idx="2420">
                  <c:v>242.1</c:v>
                </c:pt>
                <c:pt idx="2421">
                  <c:v>242.2</c:v>
                </c:pt>
                <c:pt idx="2422">
                  <c:v>242.3</c:v>
                </c:pt>
                <c:pt idx="2423">
                  <c:v>242.4</c:v>
                </c:pt>
                <c:pt idx="2424">
                  <c:v>242.5</c:v>
                </c:pt>
                <c:pt idx="2425">
                  <c:v>242.6</c:v>
                </c:pt>
                <c:pt idx="2426">
                  <c:v>242.7</c:v>
                </c:pt>
                <c:pt idx="2427">
                  <c:v>242.8</c:v>
                </c:pt>
                <c:pt idx="2428">
                  <c:v>242.9</c:v>
                </c:pt>
                <c:pt idx="2429">
                  <c:v>243</c:v>
                </c:pt>
                <c:pt idx="2430">
                  <c:v>243.1</c:v>
                </c:pt>
                <c:pt idx="2431">
                  <c:v>243.2</c:v>
                </c:pt>
                <c:pt idx="2432">
                  <c:v>243.3</c:v>
                </c:pt>
                <c:pt idx="2433">
                  <c:v>243.4</c:v>
                </c:pt>
                <c:pt idx="2434">
                  <c:v>243.5</c:v>
                </c:pt>
                <c:pt idx="2435">
                  <c:v>243.6</c:v>
                </c:pt>
                <c:pt idx="2436">
                  <c:v>243.7</c:v>
                </c:pt>
                <c:pt idx="2437">
                  <c:v>243.8</c:v>
                </c:pt>
                <c:pt idx="2438">
                  <c:v>243.9</c:v>
                </c:pt>
                <c:pt idx="2439">
                  <c:v>244</c:v>
                </c:pt>
                <c:pt idx="2440">
                  <c:v>244.1</c:v>
                </c:pt>
                <c:pt idx="2441">
                  <c:v>244.2</c:v>
                </c:pt>
                <c:pt idx="2442">
                  <c:v>244.3</c:v>
                </c:pt>
                <c:pt idx="2443">
                  <c:v>244.4</c:v>
                </c:pt>
                <c:pt idx="2444">
                  <c:v>244.5</c:v>
                </c:pt>
                <c:pt idx="2445">
                  <c:v>244.6</c:v>
                </c:pt>
                <c:pt idx="2446">
                  <c:v>244.7</c:v>
                </c:pt>
                <c:pt idx="2447">
                  <c:v>244.8</c:v>
                </c:pt>
                <c:pt idx="2448">
                  <c:v>244.9</c:v>
                </c:pt>
                <c:pt idx="2449">
                  <c:v>245</c:v>
                </c:pt>
                <c:pt idx="2450">
                  <c:v>245.1</c:v>
                </c:pt>
                <c:pt idx="2451">
                  <c:v>245.2</c:v>
                </c:pt>
                <c:pt idx="2452">
                  <c:v>245.3</c:v>
                </c:pt>
                <c:pt idx="2453">
                  <c:v>245.4</c:v>
                </c:pt>
                <c:pt idx="2454">
                  <c:v>245.5</c:v>
                </c:pt>
                <c:pt idx="2455">
                  <c:v>245.6</c:v>
                </c:pt>
                <c:pt idx="2456">
                  <c:v>245.7</c:v>
                </c:pt>
                <c:pt idx="2457">
                  <c:v>245.8</c:v>
                </c:pt>
                <c:pt idx="2458">
                  <c:v>245.9</c:v>
                </c:pt>
                <c:pt idx="2459">
                  <c:v>246</c:v>
                </c:pt>
                <c:pt idx="2460">
                  <c:v>246.1</c:v>
                </c:pt>
                <c:pt idx="2461">
                  <c:v>246.2</c:v>
                </c:pt>
                <c:pt idx="2462">
                  <c:v>246.3</c:v>
                </c:pt>
                <c:pt idx="2463">
                  <c:v>246.4</c:v>
                </c:pt>
                <c:pt idx="2464">
                  <c:v>246.5</c:v>
                </c:pt>
                <c:pt idx="2465">
                  <c:v>246.6</c:v>
                </c:pt>
                <c:pt idx="2466">
                  <c:v>246.7</c:v>
                </c:pt>
                <c:pt idx="2467">
                  <c:v>246.8</c:v>
                </c:pt>
                <c:pt idx="2468">
                  <c:v>246.9</c:v>
                </c:pt>
                <c:pt idx="2469">
                  <c:v>247</c:v>
                </c:pt>
                <c:pt idx="2470">
                  <c:v>247.1</c:v>
                </c:pt>
                <c:pt idx="2471">
                  <c:v>247.2</c:v>
                </c:pt>
                <c:pt idx="2472">
                  <c:v>247.3</c:v>
                </c:pt>
                <c:pt idx="2473">
                  <c:v>247.4</c:v>
                </c:pt>
                <c:pt idx="2474">
                  <c:v>247.5</c:v>
                </c:pt>
                <c:pt idx="2475">
                  <c:v>247.6</c:v>
                </c:pt>
                <c:pt idx="2476">
                  <c:v>247.7</c:v>
                </c:pt>
                <c:pt idx="2477">
                  <c:v>247.8</c:v>
                </c:pt>
                <c:pt idx="2478">
                  <c:v>247.9</c:v>
                </c:pt>
                <c:pt idx="2479">
                  <c:v>248</c:v>
                </c:pt>
                <c:pt idx="2480">
                  <c:v>248.1</c:v>
                </c:pt>
                <c:pt idx="2481">
                  <c:v>248.2</c:v>
                </c:pt>
                <c:pt idx="2482">
                  <c:v>248.3</c:v>
                </c:pt>
                <c:pt idx="2483">
                  <c:v>248.4</c:v>
                </c:pt>
                <c:pt idx="2484">
                  <c:v>248.5</c:v>
                </c:pt>
                <c:pt idx="2485">
                  <c:v>248.6</c:v>
                </c:pt>
                <c:pt idx="2486">
                  <c:v>248.7</c:v>
                </c:pt>
                <c:pt idx="2487">
                  <c:v>248.8</c:v>
                </c:pt>
                <c:pt idx="2488">
                  <c:v>248.9</c:v>
                </c:pt>
                <c:pt idx="2489">
                  <c:v>249</c:v>
                </c:pt>
                <c:pt idx="2490">
                  <c:v>249.1</c:v>
                </c:pt>
                <c:pt idx="2491">
                  <c:v>249.2</c:v>
                </c:pt>
                <c:pt idx="2492">
                  <c:v>249.3</c:v>
                </c:pt>
                <c:pt idx="2493">
                  <c:v>249.4</c:v>
                </c:pt>
                <c:pt idx="2494">
                  <c:v>249.5</c:v>
                </c:pt>
                <c:pt idx="2495">
                  <c:v>249.6</c:v>
                </c:pt>
                <c:pt idx="2496">
                  <c:v>249.7</c:v>
                </c:pt>
                <c:pt idx="2497">
                  <c:v>249.8</c:v>
                </c:pt>
                <c:pt idx="2498">
                  <c:v>249.9</c:v>
                </c:pt>
                <c:pt idx="2499">
                  <c:v>250</c:v>
                </c:pt>
                <c:pt idx="2500">
                  <c:v>250.1</c:v>
                </c:pt>
                <c:pt idx="2501">
                  <c:v>250.2</c:v>
                </c:pt>
                <c:pt idx="2502">
                  <c:v>250.3</c:v>
                </c:pt>
                <c:pt idx="2503">
                  <c:v>250.4</c:v>
                </c:pt>
                <c:pt idx="2504">
                  <c:v>250.5</c:v>
                </c:pt>
                <c:pt idx="2505">
                  <c:v>250.6</c:v>
                </c:pt>
                <c:pt idx="2506">
                  <c:v>250.7</c:v>
                </c:pt>
                <c:pt idx="2507">
                  <c:v>250.8</c:v>
                </c:pt>
                <c:pt idx="2508">
                  <c:v>250.9</c:v>
                </c:pt>
                <c:pt idx="2509">
                  <c:v>251</c:v>
                </c:pt>
                <c:pt idx="2510">
                  <c:v>251.1</c:v>
                </c:pt>
                <c:pt idx="2511">
                  <c:v>251.2</c:v>
                </c:pt>
                <c:pt idx="2512">
                  <c:v>251.3</c:v>
                </c:pt>
                <c:pt idx="2513">
                  <c:v>251.4</c:v>
                </c:pt>
                <c:pt idx="2514">
                  <c:v>251.5</c:v>
                </c:pt>
                <c:pt idx="2515">
                  <c:v>251.6</c:v>
                </c:pt>
                <c:pt idx="2516">
                  <c:v>251.7</c:v>
                </c:pt>
                <c:pt idx="2517">
                  <c:v>251.8</c:v>
                </c:pt>
                <c:pt idx="2518">
                  <c:v>251.9</c:v>
                </c:pt>
                <c:pt idx="2519">
                  <c:v>252</c:v>
                </c:pt>
                <c:pt idx="2520">
                  <c:v>252.1</c:v>
                </c:pt>
                <c:pt idx="2521">
                  <c:v>252.2</c:v>
                </c:pt>
                <c:pt idx="2522">
                  <c:v>252.3</c:v>
                </c:pt>
                <c:pt idx="2523">
                  <c:v>252.4</c:v>
                </c:pt>
                <c:pt idx="2524">
                  <c:v>252.5</c:v>
                </c:pt>
                <c:pt idx="2525">
                  <c:v>252.6</c:v>
                </c:pt>
                <c:pt idx="2526">
                  <c:v>252.7</c:v>
                </c:pt>
                <c:pt idx="2527">
                  <c:v>252.8</c:v>
                </c:pt>
                <c:pt idx="2528">
                  <c:v>252.9</c:v>
                </c:pt>
                <c:pt idx="2529">
                  <c:v>253</c:v>
                </c:pt>
                <c:pt idx="2530">
                  <c:v>253.1</c:v>
                </c:pt>
                <c:pt idx="2531">
                  <c:v>253.2</c:v>
                </c:pt>
                <c:pt idx="2532">
                  <c:v>253.3</c:v>
                </c:pt>
                <c:pt idx="2533">
                  <c:v>253.4</c:v>
                </c:pt>
                <c:pt idx="2534">
                  <c:v>253.5</c:v>
                </c:pt>
                <c:pt idx="2535">
                  <c:v>253.6</c:v>
                </c:pt>
                <c:pt idx="2536">
                  <c:v>253.7</c:v>
                </c:pt>
                <c:pt idx="2537">
                  <c:v>253.8</c:v>
                </c:pt>
                <c:pt idx="2538">
                  <c:v>253.9</c:v>
                </c:pt>
                <c:pt idx="2539">
                  <c:v>254</c:v>
                </c:pt>
                <c:pt idx="2540">
                  <c:v>254.1</c:v>
                </c:pt>
                <c:pt idx="2541">
                  <c:v>254.2</c:v>
                </c:pt>
                <c:pt idx="2542">
                  <c:v>254.3</c:v>
                </c:pt>
                <c:pt idx="2543">
                  <c:v>254.4</c:v>
                </c:pt>
                <c:pt idx="2544">
                  <c:v>254.5</c:v>
                </c:pt>
                <c:pt idx="2545">
                  <c:v>254.6</c:v>
                </c:pt>
                <c:pt idx="2546">
                  <c:v>254.7</c:v>
                </c:pt>
                <c:pt idx="2547">
                  <c:v>254.8</c:v>
                </c:pt>
                <c:pt idx="2548">
                  <c:v>254.9</c:v>
                </c:pt>
                <c:pt idx="2549">
                  <c:v>255</c:v>
                </c:pt>
                <c:pt idx="2550">
                  <c:v>255.1</c:v>
                </c:pt>
                <c:pt idx="2551">
                  <c:v>255.2</c:v>
                </c:pt>
                <c:pt idx="2552">
                  <c:v>255.3</c:v>
                </c:pt>
                <c:pt idx="2553">
                  <c:v>255.4</c:v>
                </c:pt>
                <c:pt idx="2554">
                  <c:v>255.5</c:v>
                </c:pt>
                <c:pt idx="2555">
                  <c:v>255.6</c:v>
                </c:pt>
                <c:pt idx="2556">
                  <c:v>255.7</c:v>
                </c:pt>
                <c:pt idx="2557">
                  <c:v>255.8</c:v>
                </c:pt>
                <c:pt idx="2558">
                  <c:v>255.9</c:v>
                </c:pt>
                <c:pt idx="2559">
                  <c:v>256</c:v>
                </c:pt>
                <c:pt idx="2560">
                  <c:v>256.10000000000002</c:v>
                </c:pt>
                <c:pt idx="2561">
                  <c:v>256.2</c:v>
                </c:pt>
                <c:pt idx="2562">
                  <c:v>256.3</c:v>
                </c:pt>
                <c:pt idx="2563">
                  <c:v>256.39999999999998</c:v>
                </c:pt>
                <c:pt idx="2564">
                  <c:v>256.5</c:v>
                </c:pt>
                <c:pt idx="2565">
                  <c:v>256.60000000000002</c:v>
                </c:pt>
                <c:pt idx="2566">
                  <c:v>256.7</c:v>
                </c:pt>
                <c:pt idx="2567">
                  <c:v>256.8</c:v>
                </c:pt>
                <c:pt idx="2568">
                  <c:v>256.89999999999998</c:v>
                </c:pt>
                <c:pt idx="2569">
                  <c:v>257</c:v>
                </c:pt>
                <c:pt idx="2570">
                  <c:v>257.10000000000002</c:v>
                </c:pt>
                <c:pt idx="2571">
                  <c:v>257.2</c:v>
                </c:pt>
                <c:pt idx="2572">
                  <c:v>257.3</c:v>
                </c:pt>
                <c:pt idx="2573">
                  <c:v>257.39999999999998</c:v>
                </c:pt>
                <c:pt idx="2574">
                  <c:v>257.5</c:v>
                </c:pt>
                <c:pt idx="2575">
                  <c:v>257.60000000000002</c:v>
                </c:pt>
                <c:pt idx="2576">
                  <c:v>257.7</c:v>
                </c:pt>
                <c:pt idx="2577">
                  <c:v>257.8</c:v>
                </c:pt>
                <c:pt idx="2578">
                  <c:v>257.89999999999998</c:v>
                </c:pt>
                <c:pt idx="2579">
                  <c:v>258</c:v>
                </c:pt>
                <c:pt idx="2580">
                  <c:v>258.10000000000002</c:v>
                </c:pt>
                <c:pt idx="2581">
                  <c:v>258.2</c:v>
                </c:pt>
                <c:pt idx="2582">
                  <c:v>258.3</c:v>
                </c:pt>
                <c:pt idx="2583">
                  <c:v>258.39999999999998</c:v>
                </c:pt>
                <c:pt idx="2584">
                  <c:v>258.5</c:v>
                </c:pt>
                <c:pt idx="2585">
                  <c:v>258.60000000000002</c:v>
                </c:pt>
                <c:pt idx="2586">
                  <c:v>258.7</c:v>
                </c:pt>
                <c:pt idx="2587">
                  <c:v>258.8</c:v>
                </c:pt>
                <c:pt idx="2588">
                  <c:v>258.89999999999998</c:v>
                </c:pt>
                <c:pt idx="2589">
                  <c:v>259</c:v>
                </c:pt>
                <c:pt idx="2590">
                  <c:v>259.10000000000002</c:v>
                </c:pt>
                <c:pt idx="2591">
                  <c:v>259.2</c:v>
                </c:pt>
                <c:pt idx="2592">
                  <c:v>259.3</c:v>
                </c:pt>
                <c:pt idx="2593">
                  <c:v>259.39999999999998</c:v>
                </c:pt>
                <c:pt idx="2594">
                  <c:v>259.5</c:v>
                </c:pt>
                <c:pt idx="2595">
                  <c:v>259.60000000000002</c:v>
                </c:pt>
                <c:pt idx="2596">
                  <c:v>259.7</c:v>
                </c:pt>
                <c:pt idx="2597">
                  <c:v>259.8</c:v>
                </c:pt>
                <c:pt idx="2598">
                  <c:v>259.89999999999998</c:v>
                </c:pt>
                <c:pt idx="2599">
                  <c:v>260</c:v>
                </c:pt>
                <c:pt idx="2600">
                  <c:v>260.10000000000002</c:v>
                </c:pt>
                <c:pt idx="2601">
                  <c:v>260.2</c:v>
                </c:pt>
                <c:pt idx="2602">
                  <c:v>260.3</c:v>
                </c:pt>
                <c:pt idx="2603">
                  <c:v>260.39999999999998</c:v>
                </c:pt>
                <c:pt idx="2604">
                  <c:v>260.5</c:v>
                </c:pt>
                <c:pt idx="2605">
                  <c:v>260.60000000000002</c:v>
                </c:pt>
                <c:pt idx="2606">
                  <c:v>260.7</c:v>
                </c:pt>
                <c:pt idx="2607">
                  <c:v>260.8</c:v>
                </c:pt>
                <c:pt idx="2608">
                  <c:v>260.89999999999998</c:v>
                </c:pt>
                <c:pt idx="2609">
                  <c:v>261</c:v>
                </c:pt>
                <c:pt idx="2610">
                  <c:v>261.10000000000002</c:v>
                </c:pt>
                <c:pt idx="2611">
                  <c:v>261.2</c:v>
                </c:pt>
                <c:pt idx="2612">
                  <c:v>261.3</c:v>
                </c:pt>
                <c:pt idx="2613">
                  <c:v>261.39999999999998</c:v>
                </c:pt>
                <c:pt idx="2614">
                  <c:v>261.5</c:v>
                </c:pt>
                <c:pt idx="2615">
                  <c:v>261.60000000000002</c:v>
                </c:pt>
                <c:pt idx="2616">
                  <c:v>261.7</c:v>
                </c:pt>
                <c:pt idx="2617">
                  <c:v>261.8</c:v>
                </c:pt>
                <c:pt idx="2618">
                  <c:v>261.89999999999998</c:v>
                </c:pt>
                <c:pt idx="2619">
                  <c:v>262</c:v>
                </c:pt>
                <c:pt idx="2620">
                  <c:v>262.10000000000002</c:v>
                </c:pt>
                <c:pt idx="2621">
                  <c:v>262.2</c:v>
                </c:pt>
                <c:pt idx="2622">
                  <c:v>262.3</c:v>
                </c:pt>
                <c:pt idx="2623">
                  <c:v>262.39999999999998</c:v>
                </c:pt>
                <c:pt idx="2624">
                  <c:v>262.5</c:v>
                </c:pt>
                <c:pt idx="2625">
                  <c:v>262.60000000000002</c:v>
                </c:pt>
                <c:pt idx="2626">
                  <c:v>262.7</c:v>
                </c:pt>
                <c:pt idx="2627">
                  <c:v>262.8</c:v>
                </c:pt>
                <c:pt idx="2628">
                  <c:v>262.89999999999998</c:v>
                </c:pt>
                <c:pt idx="2629">
                  <c:v>263</c:v>
                </c:pt>
                <c:pt idx="2630">
                  <c:v>263.10000000000002</c:v>
                </c:pt>
                <c:pt idx="2631">
                  <c:v>263.2</c:v>
                </c:pt>
                <c:pt idx="2632">
                  <c:v>263.3</c:v>
                </c:pt>
                <c:pt idx="2633">
                  <c:v>263.39999999999998</c:v>
                </c:pt>
                <c:pt idx="2634">
                  <c:v>263.5</c:v>
                </c:pt>
                <c:pt idx="2635">
                  <c:v>263.60000000000002</c:v>
                </c:pt>
                <c:pt idx="2636">
                  <c:v>263.7</c:v>
                </c:pt>
                <c:pt idx="2637">
                  <c:v>263.8</c:v>
                </c:pt>
                <c:pt idx="2638">
                  <c:v>263.89999999999998</c:v>
                </c:pt>
                <c:pt idx="2639">
                  <c:v>264</c:v>
                </c:pt>
                <c:pt idx="2640">
                  <c:v>264.10000000000002</c:v>
                </c:pt>
                <c:pt idx="2641">
                  <c:v>264.2</c:v>
                </c:pt>
                <c:pt idx="2642">
                  <c:v>264.3</c:v>
                </c:pt>
                <c:pt idx="2643">
                  <c:v>264.39999999999998</c:v>
                </c:pt>
                <c:pt idx="2644">
                  <c:v>264.5</c:v>
                </c:pt>
                <c:pt idx="2645">
                  <c:v>264.60000000000002</c:v>
                </c:pt>
                <c:pt idx="2646">
                  <c:v>264.7</c:v>
                </c:pt>
                <c:pt idx="2647">
                  <c:v>264.8</c:v>
                </c:pt>
                <c:pt idx="2648">
                  <c:v>264.89999999999998</c:v>
                </c:pt>
                <c:pt idx="2649">
                  <c:v>265</c:v>
                </c:pt>
                <c:pt idx="2650">
                  <c:v>265.10000000000002</c:v>
                </c:pt>
                <c:pt idx="2651">
                  <c:v>265.2</c:v>
                </c:pt>
                <c:pt idx="2652">
                  <c:v>265.3</c:v>
                </c:pt>
                <c:pt idx="2653">
                  <c:v>265.39999999999998</c:v>
                </c:pt>
                <c:pt idx="2654">
                  <c:v>265.5</c:v>
                </c:pt>
                <c:pt idx="2655">
                  <c:v>265.60000000000002</c:v>
                </c:pt>
                <c:pt idx="2656">
                  <c:v>265.7</c:v>
                </c:pt>
                <c:pt idx="2657">
                  <c:v>265.8</c:v>
                </c:pt>
                <c:pt idx="2658">
                  <c:v>265.89999999999998</c:v>
                </c:pt>
                <c:pt idx="2659">
                  <c:v>266</c:v>
                </c:pt>
                <c:pt idx="2660">
                  <c:v>266.10000000000002</c:v>
                </c:pt>
                <c:pt idx="2661">
                  <c:v>266.2</c:v>
                </c:pt>
                <c:pt idx="2662">
                  <c:v>266.3</c:v>
                </c:pt>
                <c:pt idx="2663">
                  <c:v>266.39999999999998</c:v>
                </c:pt>
                <c:pt idx="2664">
                  <c:v>266.5</c:v>
                </c:pt>
                <c:pt idx="2665">
                  <c:v>266.60000000000002</c:v>
                </c:pt>
                <c:pt idx="2666">
                  <c:v>266.7</c:v>
                </c:pt>
                <c:pt idx="2667">
                  <c:v>266.8</c:v>
                </c:pt>
                <c:pt idx="2668">
                  <c:v>266.89999999999998</c:v>
                </c:pt>
                <c:pt idx="2669">
                  <c:v>267</c:v>
                </c:pt>
                <c:pt idx="2670">
                  <c:v>267.10000000000002</c:v>
                </c:pt>
                <c:pt idx="2671">
                  <c:v>267.2</c:v>
                </c:pt>
                <c:pt idx="2672">
                  <c:v>267.3</c:v>
                </c:pt>
                <c:pt idx="2673">
                  <c:v>267.39999999999998</c:v>
                </c:pt>
                <c:pt idx="2674">
                  <c:v>267.5</c:v>
                </c:pt>
                <c:pt idx="2675">
                  <c:v>267.60000000000002</c:v>
                </c:pt>
                <c:pt idx="2676">
                  <c:v>267.7</c:v>
                </c:pt>
                <c:pt idx="2677">
                  <c:v>267.8</c:v>
                </c:pt>
                <c:pt idx="2678">
                  <c:v>267.89999999999998</c:v>
                </c:pt>
                <c:pt idx="2679">
                  <c:v>268</c:v>
                </c:pt>
                <c:pt idx="2680">
                  <c:v>268.10000000000002</c:v>
                </c:pt>
                <c:pt idx="2681">
                  <c:v>268.2</c:v>
                </c:pt>
                <c:pt idx="2682">
                  <c:v>268.3</c:v>
                </c:pt>
                <c:pt idx="2683">
                  <c:v>268.39999999999998</c:v>
                </c:pt>
                <c:pt idx="2684">
                  <c:v>268.5</c:v>
                </c:pt>
                <c:pt idx="2685">
                  <c:v>268.60000000000002</c:v>
                </c:pt>
                <c:pt idx="2686">
                  <c:v>268.7</c:v>
                </c:pt>
                <c:pt idx="2687">
                  <c:v>268.8</c:v>
                </c:pt>
                <c:pt idx="2688">
                  <c:v>268.89999999999998</c:v>
                </c:pt>
                <c:pt idx="2689">
                  <c:v>269</c:v>
                </c:pt>
                <c:pt idx="2690">
                  <c:v>269.10000000000002</c:v>
                </c:pt>
                <c:pt idx="2691">
                  <c:v>269.2</c:v>
                </c:pt>
                <c:pt idx="2692">
                  <c:v>269.3</c:v>
                </c:pt>
                <c:pt idx="2693">
                  <c:v>269.39999999999998</c:v>
                </c:pt>
                <c:pt idx="2694">
                  <c:v>269.5</c:v>
                </c:pt>
                <c:pt idx="2695">
                  <c:v>269.60000000000002</c:v>
                </c:pt>
                <c:pt idx="2696">
                  <c:v>269.7</c:v>
                </c:pt>
                <c:pt idx="2697">
                  <c:v>269.8</c:v>
                </c:pt>
                <c:pt idx="2698">
                  <c:v>269.89999999999998</c:v>
                </c:pt>
                <c:pt idx="2699">
                  <c:v>270</c:v>
                </c:pt>
                <c:pt idx="2700">
                  <c:v>270.10000000000002</c:v>
                </c:pt>
                <c:pt idx="2701">
                  <c:v>270.2</c:v>
                </c:pt>
                <c:pt idx="2702">
                  <c:v>270.3</c:v>
                </c:pt>
                <c:pt idx="2703">
                  <c:v>270.39999999999998</c:v>
                </c:pt>
                <c:pt idx="2704">
                  <c:v>270.5</c:v>
                </c:pt>
                <c:pt idx="2705">
                  <c:v>270.60000000000002</c:v>
                </c:pt>
                <c:pt idx="2706">
                  <c:v>270.7</c:v>
                </c:pt>
                <c:pt idx="2707">
                  <c:v>270.8</c:v>
                </c:pt>
                <c:pt idx="2708">
                  <c:v>270.89999999999998</c:v>
                </c:pt>
                <c:pt idx="2709">
                  <c:v>271</c:v>
                </c:pt>
                <c:pt idx="2710">
                  <c:v>271.10000000000002</c:v>
                </c:pt>
                <c:pt idx="2711">
                  <c:v>271.2</c:v>
                </c:pt>
                <c:pt idx="2712">
                  <c:v>271.3</c:v>
                </c:pt>
                <c:pt idx="2713">
                  <c:v>271.39999999999998</c:v>
                </c:pt>
                <c:pt idx="2714">
                  <c:v>271.5</c:v>
                </c:pt>
                <c:pt idx="2715">
                  <c:v>271.60000000000002</c:v>
                </c:pt>
                <c:pt idx="2716">
                  <c:v>271.7</c:v>
                </c:pt>
                <c:pt idx="2717">
                  <c:v>271.8</c:v>
                </c:pt>
                <c:pt idx="2718">
                  <c:v>271.89999999999998</c:v>
                </c:pt>
                <c:pt idx="2719">
                  <c:v>272</c:v>
                </c:pt>
                <c:pt idx="2720">
                  <c:v>272.10000000000002</c:v>
                </c:pt>
                <c:pt idx="2721">
                  <c:v>272.2</c:v>
                </c:pt>
                <c:pt idx="2722">
                  <c:v>272.3</c:v>
                </c:pt>
                <c:pt idx="2723">
                  <c:v>272.39999999999998</c:v>
                </c:pt>
                <c:pt idx="2724">
                  <c:v>272.5</c:v>
                </c:pt>
                <c:pt idx="2725">
                  <c:v>272.60000000000002</c:v>
                </c:pt>
                <c:pt idx="2726">
                  <c:v>272.7</c:v>
                </c:pt>
                <c:pt idx="2727">
                  <c:v>272.8</c:v>
                </c:pt>
                <c:pt idx="2728">
                  <c:v>272.89999999999998</c:v>
                </c:pt>
                <c:pt idx="2729">
                  <c:v>273</c:v>
                </c:pt>
                <c:pt idx="2730">
                  <c:v>273.10000000000002</c:v>
                </c:pt>
                <c:pt idx="2731">
                  <c:v>273.2</c:v>
                </c:pt>
                <c:pt idx="2732">
                  <c:v>273.3</c:v>
                </c:pt>
                <c:pt idx="2733">
                  <c:v>273.39999999999998</c:v>
                </c:pt>
                <c:pt idx="2734">
                  <c:v>273.5</c:v>
                </c:pt>
                <c:pt idx="2735">
                  <c:v>273.60000000000002</c:v>
                </c:pt>
                <c:pt idx="2736">
                  <c:v>273.7</c:v>
                </c:pt>
                <c:pt idx="2737">
                  <c:v>273.8</c:v>
                </c:pt>
                <c:pt idx="2738">
                  <c:v>273.89999999999998</c:v>
                </c:pt>
                <c:pt idx="2739">
                  <c:v>274</c:v>
                </c:pt>
                <c:pt idx="2740">
                  <c:v>274.10000000000002</c:v>
                </c:pt>
                <c:pt idx="2741">
                  <c:v>274.2</c:v>
                </c:pt>
                <c:pt idx="2742">
                  <c:v>274.3</c:v>
                </c:pt>
                <c:pt idx="2743">
                  <c:v>274.39999999999998</c:v>
                </c:pt>
                <c:pt idx="2744">
                  <c:v>274.5</c:v>
                </c:pt>
                <c:pt idx="2745">
                  <c:v>274.60000000000002</c:v>
                </c:pt>
                <c:pt idx="2746">
                  <c:v>274.7</c:v>
                </c:pt>
                <c:pt idx="2747">
                  <c:v>274.8</c:v>
                </c:pt>
                <c:pt idx="2748">
                  <c:v>274.89999999999998</c:v>
                </c:pt>
                <c:pt idx="2749">
                  <c:v>275</c:v>
                </c:pt>
                <c:pt idx="2750">
                  <c:v>275.10000000000002</c:v>
                </c:pt>
                <c:pt idx="2751">
                  <c:v>275.2</c:v>
                </c:pt>
                <c:pt idx="2752">
                  <c:v>275.3</c:v>
                </c:pt>
                <c:pt idx="2753">
                  <c:v>275.39999999999998</c:v>
                </c:pt>
                <c:pt idx="2754">
                  <c:v>275.5</c:v>
                </c:pt>
                <c:pt idx="2755">
                  <c:v>275.60000000000002</c:v>
                </c:pt>
                <c:pt idx="2756">
                  <c:v>275.7</c:v>
                </c:pt>
                <c:pt idx="2757">
                  <c:v>275.8</c:v>
                </c:pt>
                <c:pt idx="2758">
                  <c:v>275.89999999999998</c:v>
                </c:pt>
                <c:pt idx="2759">
                  <c:v>276</c:v>
                </c:pt>
                <c:pt idx="2760">
                  <c:v>276.10000000000002</c:v>
                </c:pt>
                <c:pt idx="2761">
                  <c:v>276.2</c:v>
                </c:pt>
                <c:pt idx="2762">
                  <c:v>276.3</c:v>
                </c:pt>
                <c:pt idx="2763">
                  <c:v>276.39999999999998</c:v>
                </c:pt>
                <c:pt idx="2764">
                  <c:v>276.5</c:v>
                </c:pt>
                <c:pt idx="2765">
                  <c:v>276.60000000000002</c:v>
                </c:pt>
                <c:pt idx="2766">
                  <c:v>276.7</c:v>
                </c:pt>
                <c:pt idx="2767">
                  <c:v>276.8</c:v>
                </c:pt>
                <c:pt idx="2768">
                  <c:v>276.89999999999998</c:v>
                </c:pt>
                <c:pt idx="2769">
                  <c:v>277</c:v>
                </c:pt>
                <c:pt idx="2770">
                  <c:v>277.10000000000002</c:v>
                </c:pt>
                <c:pt idx="2771">
                  <c:v>277.2</c:v>
                </c:pt>
                <c:pt idx="2772">
                  <c:v>277.3</c:v>
                </c:pt>
                <c:pt idx="2773">
                  <c:v>277.39999999999998</c:v>
                </c:pt>
                <c:pt idx="2774">
                  <c:v>277.5</c:v>
                </c:pt>
                <c:pt idx="2775">
                  <c:v>277.60000000000002</c:v>
                </c:pt>
                <c:pt idx="2776">
                  <c:v>277.7</c:v>
                </c:pt>
                <c:pt idx="2777">
                  <c:v>277.8</c:v>
                </c:pt>
                <c:pt idx="2778">
                  <c:v>277.89999999999998</c:v>
                </c:pt>
                <c:pt idx="2779">
                  <c:v>278</c:v>
                </c:pt>
                <c:pt idx="2780">
                  <c:v>278.10000000000002</c:v>
                </c:pt>
                <c:pt idx="2781">
                  <c:v>278.2</c:v>
                </c:pt>
                <c:pt idx="2782">
                  <c:v>278.3</c:v>
                </c:pt>
                <c:pt idx="2783">
                  <c:v>278.39999999999998</c:v>
                </c:pt>
                <c:pt idx="2784">
                  <c:v>278.5</c:v>
                </c:pt>
                <c:pt idx="2785">
                  <c:v>278.60000000000002</c:v>
                </c:pt>
                <c:pt idx="2786">
                  <c:v>278.7</c:v>
                </c:pt>
                <c:pt idx="2787">
                  <c:v>278.8</c:v>
                </c:pt>
                <c:pt idx="2788">
                  <c:v>278.89999999999998</c:v>
                </c:pt>
                <c:pt idx="2789">
                  <c:v>279</c:v>
                </c:pt>
                <c:pt idx="2790">
                  <c:v>279.10000000000002</c:v>
                </c:pt>
                <c:pt idx="2791">
                  <c:v>279.2</c:v>
                </c:pt>
                <c:pt idx="2792">
                  <c:v>279.3</c:v>
                </c:pt>
                <c:pt idx="2793">
                  <c:v>279.39999999999998</c:v>
                </c:pt>
                <c:pt idx="2794">
                  <c:v>279.5</c:v>
                </c:pt>
                <c:pt idx="2795">
                  <c:v>279.60000000000002</c:v>
                </c:pt>
                <c:pt idx="2796">
                  <c:v>279.7</c:v>
                </c:pt>
                <c:pt idx="2797">
                  <c:v>279.8</c:v>
                </c:pt>
                <c:pt idx="2798">
                  <c:v>279.89999999999998</c:v>
                </c:pt>
                <c:pt idx="2799">
                  <c:v>280</c:v>
                </c:pt>
                <c:pt idx="2800">
                  <c:v>280.10000000000002</c:v>
                </c:pt>
                <c:pt idx="2801">
                  <c:v>280.2</c:v>
                </c:pt>
                <c:pt idx="2802">
                  <c:v>280.3</c:v>
                </c:pt>
                <c:pt idx="2803">
                  <c:v>280.39999999999998</c:v>
                </c:pt>
                <c:pt idx="2804">
                  <c:v>280.5</c:v>
                </c:pt>
                <c:pt idx="2805">
                  <c:v>280.60000000000002</c:v>
                </c:pt>
                <c:pt idx="2806">
                  <c:v>280.7</c:v>
                </c:pt>
                <c:pt idx="2807">
                  <c:v>280.8</c:v>
                </c:pt>
                <c:pt idx="2808">
                  <c:v>280.89999999999998</c:v>
                </c:pt>
                <c:pt idx="2809">
                  <c:v>281</c:v>
                </c:pt>
                <c:pt idx="2810">
                  <c:v>281.10000000000002</c:v>
                </c:pt>
                <c:pt idx="2811">
                  <c:v>281.2</c:v>
                </c:pt>
                <c:pt idx="2812">
                  <c:v>281.3</c:v>
                </c:pt>
                <c:pt idx="2813">
                  <c:v>281.39999999999998</c:v>
                </c:pt>
                <c:pt idx="2814">
                  <c:v>281.5</c:v>
                </c:pt>
                <c:pt idx="2815">
                  <c:v>281.60000000000002</c:v>
                </c:pt>
                <c:pt idx="2816">
                  <c:v>281.7</c:v>
                </c:pt>
                <c:pt idx="2817">
                  <c:v>281.8</c:v>
                </c:pt>
                <c:pt idx="2818">
                  <c:v>281.89999999999998</c:v>
                </c:pt>
                <c:pt idx="2819">
                  <c:v>282</c:v>
                </c:pt>
                <c:pt idx="2820">
                  <c:v>282.10000000000002</c:v>
                </c:pt>
                <c:pt idx="2821">
                  <c:v>282.2</c:v>
                </c:pt>
                <c:pt idx="2822">
                  <c:v>282.3</c:v>
                </c:pt>
                <c:pt idx="2823">
                  <c:v>282.39999999999998</c:v>
                </c:pt>
                <c:pt idx="2824">
                  <c:v>282.5</c:v>
                </c:pt>
                <c:pt idx="2825">
                  <c:v>282.60000000000002</c:v>
                </c:pt>
                <c:pt idx="2826">
                  <c:v>282.7</c:v>
                </c:pt>
                <c:pt idx="2827">
                  <c:v>282.8</c:v>
                </c:pt>
                <c:pt idx="2828">
                  <c:v>282.89999999999998</c:v>
                </c:pt>
                <c:pt idx="2829">
                  <c:v>283</c:v>
                </c:pt>
                <c:pt idx="2830">
                  <c:v>283.10000000000002</c:v>
                </c:pt>
                <c:pt idx="2831">
                  <c:v>283.2</c:v>
                </c:pt>
                <c:pt idx="2832">
                  <c:v>283.3</c:v>
                </c:pt>
                <c:pt idx="2833">
                  <c:v>283.39999999999998</c:v>
                </c:pt>
                <c:pt idx="2834">
                  <c:v>283.5</c:v>
                </c:pt>
                <c:pt idx="2835">
                  <c:v>283.60000000000002</c:v>
                </c:pt>
                <c:pt idx="2836">
                  <c:v>283.7</c:v>
                </c:pt>
                <c:pt idx="2837">
                  <c:v>283.8</c:v>
                </c:pt>
                <c:pt idx="2838">
                  <c:v>283.89999999999998</c:v>
                </c:pt>
                <c:pt idx="2839">
                  <c:v>284</c:v>
                </c:pt>
                <c:pt idx="2840">
                  <c:v>284.10000000000002</c:v>
                </c:pt>
                <c:pt idx="2841">
                  <c:v>284.2</c:v>
                </c:pt>
                <c:pt idx="2842">
                  <c:v>284.3</c:v>
                </c:pt>
                <c:pt idx="2843">
                  <c:v>284.39999999999998</c:v>
                </c:pt>
                <c:pt idx="2844">
                  <c:v>284.5</c:v>
                </c:pt>
                <c:pt idx="2845">
                  <c:v>284.60000000000002</c:v>
                </c:pt>
                <c:pt idx="2846">
                  <c:v>284.7</c:v>
                </c:pt>
                <c:pt idx="2847">
                  <c:v>284.8</c:v>
                </c:pt>
                <c:pt idx="2848">
                  <c:v>284.89999999999998</c:v>
                </c:pt>
                <c:pt idx="2849">
                  <c:v>285</c:v>
                </c:pt>
                <c:pt idx="2850">
                  <c:v>285.10000000000002</c:v>
                </c:pt>
                <c:pt idx="2851">
                  <c:v>285.2</c:v>
                </c:pt>
                <c:pt idx="2852">
                  <c:v>285.3</c:v>
                </c:pt>
                <c:pt idx="2853">
                  <c:v>285.39999999999998</c:v>
                </c:pt>
                <c:pt idx="2854">
                  <c:v>285.5</c:v>
                </c:pt>
                <c:pt idx="2855">
                  <c:v>285.60000000000002</c:v>
                </c:pt>
                <c:pt idx="2856">
                  <c:v>285.7</c:v>
                </c:pt>
                <c:pt idx="2857">
                  <c:v>285.8</c:v>
                </c:pt>
                <c:pt idx="2858">
                  <c:v>285.89999999999998</c:v>
                </c:pt>
                <c:pt idx="2859">
                  <c:v>286</c:v>
                </c:pt>
                <c:pt idx="2860">
                  <c:v>286.10000000000002</c:v>
                </c:pt>
                <c:pt idx="2861">
                  <c:v>286.2</c:v>
                </c:pt>
                <c:pt idx="2862">
                  <c:v>286.3</c:v>
                </c:pt>
                <c:pt idx="2863">
                  <c:v>286.39999999999998</c:v>
                </c:pt>
                <c:pt idx="2864">
                  <c:v>286.5</c:v>
                </c:pt>
                <c:pt idx="2865">
                  <c:v>286.60000000000002</c:v>
                </c:pt>
                <c:pt idx="2866">
                  <c:v>286.7</c:v>
                </c:pt>
                <c:pt idx="2867">
                  <c:v>286.8</c:v>
                </c:pt>
                <c:pt idx="2868">
                  <c:v>286.89999999999998</c:v>
                </c:pt>
                <c:pt idx="2869">
                  <c:v>287</c:v>
                </c:pt>
                <c:pt idx="2870">
                  <c:v>287.10000000000002</c:v>
                </c:pt>
                <c:pt idx="2871">
                  <c:v>287.2</c:v>
                </c:pt>
                <c:pt idx="2872">
                  <c:v>287.3</c:v>
                </c:pt>
                <c:pt idx="2873">
                  <c:v>287.39999999999998</c:v>
                </c:pt>
                <c:pt idx="2874">
                  <c:v>287.5</c:v>
                </c:pt>
                <c:pt idx="2875">
                  <c:v>287.60000000000002</c:v>
                </c:pt>
                <c:pt idx="2876">
                  <c:v>287.7</c:v>
                </c:pt>
                <c:pt idx="2877">
                  <c:v>287.8</c:v>
                </c:pt>
                <c:pt idx="2878">
                  <c:v>287.89999999999998</c:v>
                </c:pt>
                <c:pt idx="2879">
                  <c:v>288</c:v>
                </c:pt>
                <c:pt idx="2880">
                  <c:v>288.10000000000002</c:v>
                </c:pt>
                <c:pt idx="2881">
                  <c:v>288.2</c:v>
                </c:pt>
                <c:pt idx="2882">
                  <c:v>288.3</c:v>
                </c:pt>
                <c:pt idx="2883">
                  <c:v>288.39999999999998</c:v>
                </c:pt>
                <c:pt idx="2884">
                  <c:v>288.5</c:v>
                </c:pt>
                <c:pt idx="2885">
                  <c:v>288.60000000000002</c:v>
                </c:pt>
                <c:pt idx="2886">
                  <c:v>288.7</c:v>
                </c:pt>
                <c:pt idx="2887">
                  <c:v>288.8</c:v>
                </c:pt>
                <c:pt idx="2888">
                  <c:v>288.89999999999998</c:v>
                </c:pt>
                <c:pt idx="2889">
                  <c:v>289</c:v>
                </c:pt>
                <c:pt idx="2890">
                  <c:v>289.10000000000002</c:v>
                </c:pt>
                <c:pt idx="2891">
                  <c:v>289.2</c:v>
                </c:pt>
                <c:pt idx="2892">
                  <c:v>289.3</c:v>
                </c:pt>
                <c:pt idx="2893">
                  <c:v>289.39999999999998</c:v>
                </c:pt>
                <c:pt idx="2894">
                  <c:v>289.5</c:v>
                </c:pt>
                <c:pt idx="2895">
                  <c:v>289.60000000000002</c:v>
                </c:pt>
                <c:pt idx="2896">
                  <c:v>289.7</c:v>
                </c:pt>
                <c:pt idx="2897">
                  <c:v>289.8</c:v>
                </c:pt>
                <c:pt idx="2898">
                  <c:v>289.89999999999998</c:v>
                </c:pt>
                <c:pt idx="2899">
                  <c:v>290</c:v>
                </c:pt>
                <c:pt idx="2900">
                  <c:v>290.10000000000002</c:v>
                </c:pt>
                <c:pt idx="2901">
                  <c:v>290.2</c:v>
                </c:pt>
                <c:pt idx="2902">
                  <c:v>290.3</c:v>
                </c:pt>
                <c:pt idx="2903">
                  <c:v>290.39999999999998</c:v>
                </c:pt>
                <c:pt idx="2904">
                  <c:v>290.5</c:v>
                </c:pt>
                <c:pt idx="2905">
                  <c:v>290.60000000000002</c:v>
                </c:pt>
                <c:pt idx="2906">
                  <c:v>290.7</c:v>
                </c:pt>
                <c:pt idx="2907">
                  <c:v>290.8</c:v>
                </c:pt>
                <c:pt idx="2908">
                  <c:v>290.89999999999998</c:v>
                </c:pt>
                <c:pt idx="2909">
                  <c:v>291</c:v>
                </c:pt>
                <c:pt idx="2910">
                  <c:v>291.10000000000002</c:v>
                </c:pt>
                <c:pt idx="2911">
                  <c:v>291.2</c:v>
                </c:pt>
                <c:pt idx="2912">
                  <c:v>291.3</c:v>
                </c:pt>
                <c:pt idx="2913">
                  <c:v>291.39999999999998</c:v>
                </c:pt>
                <c:pt idx="2914">
                  <c:v>291.5</c:v>
                </c:pt>
                <c:pt idx="2915">
                  <c:v>291.60000000000002</c:v>
                </c:pt>
                <c:pt idx="2916">
                  <c:v>291.7</c:v>
                </c:pt>
                <c:pt idx="2917">
                  <c:v>291.8</c:v>
                </c:pt>
                <c:pt idx="2918">
                  <c:v>291.89999999999998</c:v>
                </c:pt>
                <c:pt idx="2919">
                  <c:v>292</c:v>
                </c:pt>
                <c:pt idx="2920">
                  <c:v>292.10000000000002</c:v>
                </c:pt>
                <c:pt idx="2921">
                  <c:v>292.2</c:v>
                </c:pt>
                <c:pt idx="2922">
                  <c:v>292.3</c:v>
                </c:pt>
                <c:pt idx="2923">
                  <c:v>292.39999999999998</c:v>
                </c:pt>
                <c:pt idx="2924">
                  <c:v>292.5</c:v>
                </c:pt>
                <c:pt idx="2925">
                  <c:v>292.60000000000002</c:v>
                </c:pt>
                <c:pt idx="2926">
                  <c:v>292.7</c:v>
                </c:pt>
                <c:pt idx="2927">
                  <c:v>292.8</c:v>
                </c:pt>
                <c:pt idx="2928">
                  <c:v>292.89999999999998</c:v>
                </c:pt>
                <c:pt idx="2929">
                  <c:v>293</c:v>
                </c:pt>
                <c:pt idx="2930">
                  <c:v>293.10000000000002</c:v>
                </c:pt>
                <c:pt idx="2931">
                  <c:v>293.2</c:v>
                </c:pt>
                <c:pt idx="2932">
                  <c:v>293.3</c:v>
                </c:pt>
                <c:pt idx="2933">
                  <c:v>293.39999999999998</c:v>
                </c:pt>
                <c:pt idx="2934">
                  <c:v>293.5</c:v>
                </c:pt>
                <c:pt idx="2935">
                  <c:v>293.60000000000002</c:v>
                </c:pt>
                <c:pt idx="2936">
                  <c:v>293.7</c:v>
                </c:pt>
                <c:pt idx="2937">
                  <c:v>293.8</c:v>
                </c:pt>
                <c:pt idx="2938">
                  <c:v>293.89999999999998</c:v>
                </c:pt>
                <c:pt idx="2939">
                  <c:v>294</c:v>
                </c:pt>
                <c:pt idx="2940">
                  <c:v>294.10000000000002</c:v>
                </c:pt>
                <c:pt idx="2941">
                  <c:v>294.2</c:v>
                </c:pt>
                <c:pt idx="2942">
                  <c:v>294.3</c:v>
                </c:pt>
                <c:pt idx="2943">
                  <c:v>294.39999999999998</c:v>
                </c:pt>
                <c:pt idx="2944">
                  <c:v>294.5</c:v>
                </c:pt>
                <c:pt idx="2945">
                  <c:v>294.60000000000002</c:v>
                </c:pt>
                <c:pt idx="2946">
                  <c:v>294.7</c:v>
                </c:pt>
                <c:pt idx="2947">
                  <c:v>294.8</c:v>
                </c:pt>
                <c:pt idx="2948">
                  <c:v>294.89999999999998</c:v>
                </c:pt>
                <c:pt idx="2949">
                  <c:v>295</c:v>
                </c:pt>
                <c:pt idx="2950">
                  <c:v>295.10000000000002</c:v>
                </c:pt>
                <c:pt idx="2951">
                  <c:v>295.2</c:v>
                </c:pt>
                <c:pt idx="2952">
                  <c:v>295.3</c:v>
                </c:pt>
                <c:pt idx="2953">
                  <c:v>295.39999999999998</c:v>
                </c:pt>
                <c:pt idx="2954">
                  <c:v>295.5</c:v>
                </c:pt>
                <c:pt idx="2955">
                  <c:v>295.60000000000002</c:v>
                </c:pt>
                <c:pt idx="2956">
                  <c:v>295.7</c:v>
                </c:pt>
                <c:pt idx="2957">
                  <c:v>295.8</c:v>
                </c:pt>
                <c:pt idx="2958">
                  <c:v>295.89999999999998</c:v>
                </c:pt>
                <c:pt idx="2959">
                  <c:v>296</c:v>
                </c:pt>
                <c:pt idx="2960">
                  <c:v>296.10000000000002</c:v>
                </c:pt>
                <c:pt idx="2961">
                  <c:v>296.2</c:v>
                </c:pt>
                <c:pt idx="2962">
                  <c:v>296.3</c:v>
                </c:pt>
                <c:pt idx="2963">
                  <c:v>296.39999999999998</c:v>
                </c:pt>
                <c:pt idx="2964">
                  <c:v>296.5</c:v>
                </c:pt>
                <c:pt idx="2965">
                  <c:v>296.60000000000002</c:v>
                </c:pt>
                <c:pt idx="2966">
                  <c:v>296.7</c:v>
                </c:pt>
                <c:pt idx="2967">
                  <c:v>296.8</c:v>
                </c:pt>
                <c:pt idx="2968">
                  <c:v>296.89999999999998</c:v>
                </c:pt>
                <c:pt idx="2969">
                  <c:v>297</c:v>
                </c:pt>
                <c:pt idx="2970">
                  <c:v>297.10000000000002</c:v>
                </c:pt>
                <c:pt idx="2971">
                  <c:v>297.2</c:v>
                </c:pt>
                <c:pt idx="2972">
                  <c:v>297.3</c:v>
                </c:pt>
                <c:pt idx="2973">
                  <c:v>297.39999999999998</c:v>
                </c:pt>
                <c:pt idx="2974">
                  <c:v>297.5</c:v>
                </c:pt>
                <c:pt idx="2975">
                  <c:v>297.60000000000002</c:v>
                </c:pt>
                <c:pt idx="2976">
                  <c:v>297.7</c:v>
                </c:pt>
                <c:pt idx="2977">
                  <c:v>297.8</c:v>
                </c:pt>
                <c:pt idx="2978">
                  <c:v>297.89999999999998</c:v>
                </c:pt>
                <c:pt idx="2979">
                  <c:v>298</c:v>
                </c:pt>
                <c:pt idx="2980">
                  <c:v>298.10000000000002</c:v>
                </c:pt>
                <c:pt idx="2981">
                  <c:v>298.2</c:v>
                </c:pt>
                <c:pt idx="2982">
                  <c:v>298.3</c:v>
                </c:pt>
                <c:pt idx="2983">
                  <c:v>298.39999999999998</c:v>
                </c:pt>
                <c:pt idx="2984">
                  <c:v>298.5</c:v>
                </c:pt>
                <c:pt idx="2985">
                  <c:v>298.60000000000002</c:v>
                </c:pt>
                <c:pt idx="2986">
                  <c:v>298.7</c:v>
                </c:pt>
                <c:pt idx="2987">
                  <c:v>298.8</c:v>
                </c:pt>
                <c:pt idx="2988">
                  <c:v>298.89999999999998</c:v>
                </c:pt>
                <c:pt idx="2989">
                  <c:v>299</c:v>
                </c:pt>
                <c:pt idx="2990">
                  <c:v>299.10000000000002</c:v>
                </c:pt>
                <c:pt idx="2991">
                  <c:v>299.2</c:v>
                </c:pt>
                <c:pt idx="2992">
                  <c:v>299.3</c:v>
                </c:pt>
                <c:pt idx="2993">
                  <c:v>299.39999999999998</c:v>
                </c:pt>
                <c:pt idx="2994">
                  <c:v>299.5</c:v>
                </c:pt>
                <c:pt idx="2995">
                  <c:v>299.60000000000002</c:v>
                </c:pt>
                <c:pt idx="2996">
                  <c:v>299.7</c:v>
                </c:pt>
                <c:pt idx="2997">
                  <c:v>299.8</c:v>
                </c:pt>
                <c:pt idx="2998">
                  <c:v>299.89999999999998</c:v>
                </c:pt>
                <c:pt idx="2999">
                  <c:v>300</c:v>
                </c:pt>
                <c:pt idx="3000">
                  <c:v>300.10000000000002</c:v>
                </c:pt>
                <c:pt idx="3001">
                  <c:v>300.2</c:v>
                </c:pt>
                <c:pt idx="3002">
                  <c:v>300.3</c:v>
                </c:pt>
                <c:pt idx="3003">
                  <c:v>300.39999999999998</c:v>
                </c:pt>
                <c:pt idx="3004">
                  <c:v>300.5</c:v>
                </c:pt>
                <c:pt idx="3005">
                  <c:v>300.60000000000002</c:v>
                </c:pt>
                <c:pt idx="3006">
                  <c:v>300.7</c:v>
                </c:pt>
                <c:pt idx="3007">
                  <c:v>300.8</c:v>
                </c:pt>
                <c:pt idx="3008">
                  <c:v>300.89999999999998</c:v>
                </c:pt>
                <c:pt idx="3009">
                  <c:v>301</c:v>
                </c:pt>
                <c:pt idx="3010">
                  <c:v>301.10000000000002</c:v>
                </c:pt>
                <c:pt idx="3011">
                  <c:v>301.2</c:v>
                </c:pt>
                <c:pt idx="3012">
                  <c:v>301.3</c:v>
                </c:pt>
                <c:pt idx="3013">
                  <c:v>301.39999999999998</c:v>
                </c:pt>
                <c:pt idx="3014">
                  <c:v>301.5</c:v>
                </c:pt>
                <c:pt idx="3015">
                  <c:v>301.60000000000002</c:v>
                </c:pt>
                <c:pt idx="3016">
                  <c:v>301.7</c:v>
                </c:pt>
                <c:pt idx="3017">
                  <c:v>301.8</c:v>
                </c:pt>
                <c:pt idx="3018">
                  <c:v>301.89999999999998</c:v>
                </c:pt>
                <c:pt idx="3019">
                  <c:v>302</c:v>
                </c:pt>
                <c:pt idx="3020">
                  <c:v>302.10000000000002</c:v>
                </c:pt>
                <c:pt idx="3021">
                  <c:v>302.2</c:v>
                </c:pt>
                <c:pt idx="3022">
                  <c:v>302.3</c:v>
                </c:pt>
                <c:pt idx="3023">
                  <c:v>302.39999999999998</c:v>
                </c:pt>
                <c:pt idx="3024">
                  <c:v>302.5</c:v>
                </c:pt>
                <c:pt idx="3025">
                  <c:v>302.60000000000002</c:v>
                </c:pt>
                <c:pt idx="3026">
                  <c:v>302.7</c:v>
                </c:pt>
                <c:pt idx="3027">
                  <c:v>302.8</c:v>
                </c:pt>
                <c:pt idx="3028">
                  <c:v>302.89999999999998</c:v>
                </c:pt>
                <c:pt idx="3029">
                  <c:v>303</c:v>
                </c:pt>
                <c:pt idx="3030">
                  <c:v>303.10000000000002</c:v>
                </c:pt>
                <c:pt idx="3031">
                  <c:v>303.2</c:v>
                </c:pt>
                <c:pt idx="3032">
                  <c:v>303.3</c:v>
                </c:pt>
                <c:pt idx="3033">
                  <c:v>303.39999999999998</c:v>
                </c:pt>
                <c:pt idx="3034">
                  <c:v>303.5</c:v>
                </c:pt>
                <c:pt idx="3035">
                  <c:v>303.60000000000002</c:v>
                </c:pt>
                <c:pt idx="3036">
                  <c:v>303.7</c:v>
                </c:pt>
                <c:pt idx="3037">
                  <c:v>303.8</c:v>
                </c:pt>
                <c:pt idx="3038">
                  <c:v>303.89999999999998</c:v>
                </c:pt>
                <c:pt idx="3039">
                  <c:v>304</c:v>
                </c:pt>
                <c:pt idx="3040">
                  <c:v>304.10000000000002</c:v>
                </c:pt>
                <c:pt idx="3041">
                  <c:v>304.2</c:v>
                </c:pt>
                <c:pt idx="3042">
                  <c:v>304.3</c:v>
                </c:pt>
                <c:pt idx="3043">
                  <c:v>304.39999999999998</c:v>
                </c:pt>
                <c:pt idx="3044">
                  <c:v>304.5</c:v>
                </c:pt>
                <c:pt idx="3045">
                  <c:v>304.60000000000002</c:v>
                </c:pt>
                <c:pt idx="3046">
                  <c:v>304.7</c:v>
                </c:pt>
                <c:pt idx="3047">
                  <c:v>304.8</c:v>
                </c:pt>
                <c:pt idx="3048">
                  <c:v>304.89999999999998</c:v>
                </c:pt>
                <c:pt idx="3049">
                  <c:v>305</c:v>
                </c:pt>
                <c:pt idx="3050">
                  <c:v>305.10000000000002</c:v>
                </c:pt>
                <c:pt idx="3051">
                  <c:v>305.2</c:v>
                </c:pt>
                <c:pt idx="3052">
                  <c:v>305.3</c:v>
                </c:pt>
                <c:pt idx="3053">
                  <c:v>305.39999999999998</c:v>
                </c:pt>
                <c:pt idx="3054">
                  <c:v>305.5</c:v>
                </c:pt>
                <c:pt idx="3055">
                  <c:v>305.60000000000002</c:v>
                </c:pt>
                <c:pt idx="3056">
                  <c:v>305.7</c:v>
                </c:pt>
                <c:pt idx="3057">
                  <c:v>305.8</c:v>
                </c:pt>
                <c:pt idx="3058">
                  <c:v>305.89999999999998</c:v>
                </c:pt>
                <c:pt idx="3059">
                  <c:v>306</c:v>
                </c:pt>
                <c:pt idx="3060">
                  <c:v>306.10000000000002</c:v>
                </c:pt>
                <c:pt idx="3061">
                  <c:v>306.2</c:v>
                </c:pt>
                <c:pt idx="3062">
                  <c:v>306.3</c:v>
                </c:pt>
                <c:pt idx="3063">
                  <c:v>306.39999999999998</c:v>
                </c:pt>
                <c:pt idx="3064">
                  <c:v>306.5</c:v>
                </c:pt>
                <c:pt idx="3065">
                  <c:v>306.60000000000002</c:v>
                </c:pt>
                <c:pt idx="3066">
                  <c:v>306.7</c:v>
                </c:pt>
                <c:pt idx="3067">
                  <c:v>306.8</c:v>
                </c:pt>
                <c:pt idx="3068">
                  <c:v>306.89999999999998</c:v>
                </c:pt>
                <c:pt idx="3069">
                  <c:v>307</c:v>
                </c:pt>
                <c:pt idx="3070">
                  <c:v>307.10000000000002</c:v>
                </c:pt>
                <c:pt idx="3071">
                  <c:v>307.2</c:v>
                </c:pt>
                <c:pt idx="3072">
                  <c:v>307.3</c:v>
                </c:pt>
                <c:pt idx="3073">
                  <c:v>307.39999999999998</c:v>
                </c:pt>
                <c:pt idx="3074">
                  <c:v>307.5</c:v>
                </c:pt>
                <c:pt idx="3075">
                  <c:v>307.60000000000002</c:v>
                </c:pt>
                <c:pt idx="3076">
                  <c:v>307.7</c:v>
                </c:pt>
                <c:pt idx="3077">
                  <c:v>307.8</c:v>
                </c:pt>
                <c:pt idx="3078">
                  <c:v>307.89999999999998</c:v>
                </c:pt>
                <c:pt idx="3079">
                  <c:v>308</c:v>
                </c:pt>
                <c:pt idx="3080">
                  <c:v>308.10000000000002</c:v>
                </c:pt>
                <c:pt idx="3081">
                  <c:v>308.2</c:v>
                </c:pt>
                <c:pt idx="3082">
                  <c:v>308.3</c:v>
                </c:pt>
                <c:pt idx="3083">
                  <c:v>308.39999999999998</c:v>
                </c:pt>
                <c:pt idx="3084">
                  <c:v>308.5</c:v>
                </c:pt>
                <c:pt idx="3085">
                  <c:v>308.60000000000002</c:v>
                </c:pt>
                <c:pt idx="3086">
                  <c:v>308.7</c:v>
                </c:pt>
                <c:pt idx="3087">
                  <c:v>308.8</c:v>
                </c:pt>
                <c:pt idx="3088">
                  <c:v>308.89999999999998</c:v>
                </c:pt>
                <c:pt idx="3089">
                  <c:v>309</c:v>
                </c:pt>
                <c:pt idx="3090">
                  <c:v>309.10000000000002</c:v>
                </c:pt>
                <c:pt idx="3091">
                  <c:v>309.2</c:v>
                </c:pt>
                <c:pt idx="3092">
                  <c:v>309.3</c:v>
                </c:pt>
                <c:pt idx="3093">
                  <c:v>309.39999999999998</c:v>
                </c:pt>
                <c:pt idx="3094">
                  <c:v>309.5</c:v>
                </c:pt>
                <c:pt idx="3095">
                  <c:v>309.60000000000002</c:v>
                </c:pt>
                <c:pt idx="3096">
                  <c:v>309.7</c:v>
                </c:pt>
                <c:pt idx="3097">
                  <c:v>309.8</c:v>
                </c:pt>
                <c:pt idx="3098">
                  <c:v>309.89999999999998</c:v>
                </c:pt>
                <c:pt idx="3099">
                  <c:v>310</c:v>
                </c:pt>
                <c:pt idx="3100">
                  <c:v>310.10000000000002</c:v>
                </c:pt>
                <c:pt idx="3101">
                  <c:v>310.2</c:v>
                </c:pt>
                <c:pt idx="3102">
                  <c:v>310.3</c:v>
                </c:pt>
                <c:pt idx="3103">
                  <c:v>310.39999999999998</c:v>
                </c:pt>
                <c:pt idx="3104">
                  <c:v>310.5</c:v>
                </c:pt>
                <c:pt idx="3105">
                  <c:v>310.60000000000002</c:v>
                </c:pt>
                <c:pt idx="3106">
                  <c:v>310.7</c:v>
                </c:pt>
                <c:pt idx="3107">
                  <c:v>310.8</c:v>
                </c:pt>
                <c:pt idx="3108">
                  <c:v>310.89999999999998</c:v>
                </c:pt>
                <c:pt idx="3109">
                  <c:v>311</c:v>
                </c:pt>
                <c:pt idx="3110">
                  <c:v>311.10000000000002</c:v>
                </c:pt>
                <c:pt idx="3111">
                  <c:v>311.2</c:v>
                </c:pt>
                <c:pt idx="3112">
                  <c:v>311.3</c:v>
                </c:pt>
                <c:pt idx="3113">
                  <c:v>311.39999999999998</c:v>
                </c:pt>
                <c:pt idx="3114">
                  <c:v>311.5</c:v>
                </c:pt>
                <c:pt idx="3115">
                  <c:v>311.60000000000002</c:v>
                </c:pt>
                <c:pt idx="3116">
                  <c:v>311.7</c:v>
                </c:pt>
                <c:pt idx="3117">
                  <c:v>311.8</c:v>
                </c:pt>
                <c:pt idx="3118">
                  <c:v>311.89999999999998</c:v>
                </c:pt>
                <c:pt idx="3119">
                  <c:v>312</c:v>
                </c:pt>
                <c:pt idx="3120">
                  <c:v>312.10000000000002</c:v>
                </c:pt>
                <c:pt idx="3121">
                  <c:v>312.2</c:v>
                </c:pt>
                <c:pt idx="3122">
                  <c:v>312.3</c:v>
                </c:pt>
                <c:pt idx="3123">
                  <c:v>312.39999999999998</c:v>
                </c:pt>
                <c:pt idx="3124">
                  <c:v>312.5</c:v>
                </c:pt>
                <c:pt idx="3125">
                  <c:v>312.60000000000002</c:v>
                </c:pt>
                <c:pt idx="3126">
                  <c:v>312.7</c:v>
                </c:pt>
                <c:pt idx="3127">
                  <c:v>312.8</c:v>
                </c:pt>
                <c:pt idx="3128">
                  <c:v>312.89999999999998</c:v>
                </c:pt>
                <c:pt idx="3129">
                  <c:v>313</c:v>
                </c:pt>
                <c:pt idx="3130">
                  <c:v>313.10000000000002</c:v>
                </c:pt>
                <c:pt idx="3131">
                  <c:v>313.2</c:v>
                </c:pt>
                <c:pt idx="3132">
                  <c:v>313.3</c:v>
                </c:pt>
                <c:pt idx="3133">
                  <c:v>313.39999999999998</c:v>
                </c:pt>
                <c:pt idx="3134">
                  <c:v>313.5</c:v>
                </c:pt>
                <c:pt idx="3135">
                  <c:v>313.60000000000002</c:v>
                </c:pt>
                <c:pt idx="3136">
                  <c:v>313.7</c:v>
                </c:pt>
                <c:pt idx="3137">
                  <c:v>313.8</c:v>
                </c:pt>
                <c:pt idx="3138">
                  <c:v>313.89999999999998</c:v>
                </c:pt>
                <c:pt idx="3139">
                  <c:v>314</c:v>
                </c:pt>
                <c:pt idx="3140">
                  <c:v>314.10000000000002</c:v>
                </c:pt>
                <c:pt idx="3141">
                  <c:v>314.2</c:v>
                </c:pt>
                <c:pt idx="3142">
                  <c:v>314.3</c:v>
                </c:pt>
                <c:pt idx="3143">
                  <c:v>314.39999999999998</c:v>
                </c:pt>
                <c:pt idx="3144">
                  <c:v>314.5</c:v>
                </c:pt>
                <c:pt idx="3145">
                  <c:v>314.60000000000002</c:v>
                </c:pt>
                <c:pt idx="3146">
                  <c:v>314.7</c:v>
                </c:pt>
                <c:pt idx="3147">
                  <c:v>314.8</c:v>
                </c:pt>
                <c:pt idx="3148">
                  <c:v>314.89999999999998</c:v>
                </c:pt>
                <c:pt idx="3149">
                  <c:v>315</c:v>
                </c:pt>
                <c:pt idx="3150">
                  <c:v>315.10000000000002</c:v>
                </c:pt>
                <c:pt idx="3151">
                  <c:v>315.2</c:v>
                </c:pt>
                <c:pt idx="3152">
                  <c:v>315.3</c:v>
                </c:pt>
                <c:pt idx="3153">
                  <c:v>315.39999999999998</c:v>
                </c:pt>
                <c:pt idx="3154">
                  <c:v>315.5</c:v>
                </c:pt>
                <c:pt idx="3155">
                  <c:v>315.60000000000002</c:v>
                </c:pt>
                <c:pt idx="3156">
                  <c:v>315.7</c:v>
                </c:pt>
                <c:pt idx="3157">
                  <c:v>315.8</c:v>
                </c:pt>
                <c:pt idx="3158">
                  <c:v>315.89999999999998</c:v>
                </c:pt>
                <c:pt idx="3159">
                  <c:v>316</c:v>
                </c:pt>
                <c:pt idx="3160">
                  <c:v>316.10000000000002</c:v>
                </c:pt>
                <c:pt idx="3161">
                  <c:v>316.2</c:v>
                </c:pt>
                <c:pt idx="3162">
                  <c:v>316.3</c:v>
                </c:pt>
                <c:pt idx="3163">
                  <c:v>316.39999999999998</c:v>
                </c:pt>
                <c:pt idx="3164">
                  <c:v>316.5</c:v>
                </c:pt>
                <c:pt idx="3165">
                  <c:v>316.60000000000002</c:v>
                </c:pt>
                <c:pt idx="3166">
                  <c:v>316.7</c:v>
                </c:pt>
                <c:pt idx="3167">
                  <c:v>316.8</c:v>
                </c:pt>
                <c:pt idx="3168">
                  <c:v>316.89999999999998</c:v>
                </c:pt>
                <c:pt idx="3169">
                  <c:v>317</c:v>
                </c:pt>
                <c:pt idx="3170">
                  <c:v>317.10000000000002</c:v>
                </c:pt>
                <c:pt idx="3171">
                  <c:v>317.2</c:v>
                </c:pt>
                <c:pt idx="3172">
                  <c:v>317.3</c:v>
                </c:pt>
                <c:pt idx="3173">
                  <c:v>317.39999999999998</c:v>
                </c:pt>
                <c:pt idx="3174">
                  <c:v>317.5</c:v>
                </c:pt>
                <c:pt idx="3175">
                  <c:v>317.60000000000002</c:v>
                </c:pt>
                <c:pt idx="3176">
                  <c:v>317.7</c:v>
                </c:pt>
                <c:pt idx="3177">
                  <c:v>317.8</c:v>
                </c:pt>
                <c:pt idx="3178">
                  <c:v>317.89999999999998</c:v>
                </c:pt>
                <c:pt idx="3179">
                  <c:v>318</c:v>
                </c:pt>
                <c:pt idx="3180">
                  <c:v>318.10000000000002</c:v>
                </c:pt>
                <c:pt idx="3181">
                  <c:v>318.2</c:v>
                </c:pt>
                <c:pt idx="3182">
                  <c:v>318.3</c:v>
                </c:pt>
                <c:pt idx="3183">
                  <c:v>318.39999999999998</c:v>
                </c:pt>
                <c:pt idx="3184">
                  <c:v>318.5</c:v>
                </c:pt>
                <c:pt idx="3185">
                  <c:v>318.60000000000002</c:v>
                </c:pt>
                <c:pt idx="3186">
                  <c:v>318.7</c:v>
                </c:pt>
                <c:pt idx="3187">
                  <c:v>318.8</c:v>
                </c:pt>
                <c:pt idx="3188">
                  <c:v>318.89999999999998</c:v>
                </c:pt>
                <c:pt idx="3189">
                  <c:v>319</c:v>
                </c:pt>
                <c:pt idx="3190">
                  <c:v>319.10000000000002</c:v>
                </c:pt>
                <c:pt idx="3191">
                  <c:v>319.2</c:v>
                </c:pt>
                <c:pt idx="3192">
                  <c:v>319.3</c:v>
                </c:pt>
                <c:pt idx="3193">
                  <c:v>319.39999999999998</c:v>
                </c:pt>
                <c:pt idx="3194">
                  <c:v>319.5</c:v>
                </c:pt>
                <c:pt idx="3195">
                  <c:v>319.60000000000002</c:v>
                </c:pt>
                <c:pt idx="3196">
                  <c:v>319.7</c:v>
                </c:pt>
                <c:pt idx="3197">
                  <c:v>319.8</c:v>
                </c:pt>
                <c:pt idx="3198">
                  <c:v>319.89999999999998</c:v>
                </c:pt>
                <c:pt idx="3199">
                  <c:v>320</c:v>
                </c:pt>
                <c:pt idx="3200">
                  <c:v>320.10000000000002</c:v>
                </c:pt>
                <c:pt idx="3201">
                  <c:v>320.2</c:v>
                </c:pt>
                <c:pt idx="3202">
                  <c:v>320.3</c:v>
                </c:pt>
                <c:pt idx="3203">
                  <c:v>320.39999999999998</c:v>
                </c:pt>
                <c:pt idx="3204">
                  <c:v>320.5</c:v>
                </c:pt>
                <c:pt idx="3205">
                  <c:v>320.60000000000002</c:v>
                </c:pt>
                <c:pt idx="3206">
                  <c:v>320.7</c:v>
                </c:pt>
                <c:pt idx="3207">
                  <c:v>320.8</c:v>
                </c:pt>
                <c:pt idx="3208">
                  <c:v>320.89999999999998</c:v>
                </c:pt>
                <c:pt idx="3209">
                  <c:v>321</c:v>
                </c:pt>
                <c:pt idx="3210">
                  <c:v>321.10000000000002</c:v>
                </c:pt>
                <c:pt idx="3211">
                  <c:v>321.2</c:v>
                </c:pt>
                <c:pt idx="3212">
                  <c:v>321.3</c:v>
                </c:pt>
                <c:pt idx="3213">
                  <c:v>321.39999999999998</c:v>
                </c:pt>
                <c:pt idx="3214">
                  <c:v>321.5</c:v>
                </c:pt>
                <c:pt idx="3215">
                  <c:v>321.60000000000002</c:v>
                </c:pt>
                <c:pt idx="3216">
                  <c:v>321.7</c:v>
                </c:pt>
                <c:pt idx="3217">
                  <c:v>321.8</c:v>
                </c:pt>
                <c:pt idx="3218">
                  <c:v>321.89999999999998</c:v>
                </c:pt>
                <c:pt idx="3219">
                  <c:v>322</c:v>
                </c:pt>
                <c:pt idx="3220">
                  <c:v>322.10000000000002</c:v>
                </c:pt>
                <c:pt idx="3221">
                  <c:v>322.2</c:v>
                </c:pt>
                <c:pt idx="3222">
                  <c:v>322.3</c:v>
                </c:pt>
                <c:pt idx="3223">
                  <c:v>322.39999999999998</c:v>
                </c:pt>
                <c:pt idx="3224">
                  <c:v>322.5</c:v>
                </c:pt>
                <c:pt idx="3225">
                  <c:v>322.60000000000002</c:v>
                </c:pt>
                <c:pt idx="3226">
                  <c:v>322.7</c:v>
                </c:pt>
                <c:pt idx="3227">
                  <c:v>322.8</c:v>
                </c:pt>
                <c:pt idx="3228">
                  <c:v>322.89999999999998</c:v>
                </c:pt>
                <c:pt idx="3229">
                  <c:v>323</c:v>
                </c:pt>
                <c:pt idx="3230">
                  <c:v>323.10000000000002</c:v>
                </c:pt>
                <c:pt idx="3231">
                  <c:v>323.2</c:v>
                </c:pt>
                <c:pt idx="3232">
                  <c:v>323.3</c:v>
                </c:pt>
                <c:pt idx="3233">
                  <c:v>323.39999999999998</c:v>
                </c:pt>
                <c:pt idx="3234">
                  <c:v>323.5</c:v>
                </c:pt>
                <c:pt idx="3235">
                  <c:v>323.60000000000002</c:v>
                </c:pt>
                <c:pt idx="3236">
                  <c:v>323.7</c:v>
                </c:pt>
                <c:pt idx="3237">
                  <c:v>323.8</c:v>
                </c:pt>
                <c:pt idx="3238">
                  <c:v>323.89999999999998</c:v>
                </c:pt>
                <c:pt idx="3239">
                  <c:v>324</c:v>
                </c:pt>
                <c:pt idx="3240">
                  <c:v>324.10000000000002</c:v>
                </c:pt>
                <c:pt idx="3241">
                  <c:v>324.2</c:v>
                </c:pt>
                <c:pt idx="3242">
                  <c:v>324.3</c:v>
                </c:pt>
                <c:pt idx="3243">
                  <c:v>324.39999999999998</c:v>
                </c:pt>
                <c:pt idx="3244">
                  <c:v>324.5</c:v>
                </c:pt>
                <c:pt idx="3245">
                  <c:v>324.60000000000002</c:v>
                </c:pt>
                <c:pt idx="3246">
                  <c:v>324.7</c:v>
                </c:pt>
                <c:pt idx="3247">
                  <c:v>324.8</c:v>
                </c:pt>
                <c:pt idx="3248">
                  <c:v>324.89999999999998</c:v>
                </c:pt>
                <c:pt idx="3249">
                  <c:v>325</c:v>
                </c:pt>
                <c:pt idx="3250">
                  <c:v>325.10000000000002</c:v>
                </c:pt>
                <c:pt idx="3251">
                  <c:v>325.2</c:v>
                </c:pt>
                <c:pt idx="3252">
                  <c:v>325.3</c:v>
                </c:pt>
                <c:pt idx="3253">
                  <c:v>325.39999999999998</c:v>
                </c:pt>
                <c:pt idx="3254">
                  <c:v>325.5</c:v>
                </c:pt>
                <c:pt idx="3255">
                  <c:v>325.60000000000002</c:v>
                </c:pt>
                <c:pt idx="3256">
                  <c:v>325.7</c:v>
                </c:pt>
                <c:pt idx="3257">
                  <c:v>325.8</c:v>
                </c:pt>
                <c:pt idx="3258">
                  <c:v>325.89999999999998</c:v>
                </c:pt>
                <c:pt idx="3259">
                  <c:v>326</c:v>
                </c:pt>
                <c:pt idx="3260">
                  <c:v>326.10000000000002</c:v>
                </c:pt>
                <c:pt idx="3261">
                  <c:v>326.2</c:v>
                </c:pt>
                <c:pt idx="3262">
                  <c:v>326.3</c:v>
                </c:pt>
                <c:pt idx="3263">
                  <c:v>326.39999999999998</c:v>
                </c:pt>
                <c:pt idx="3264">
                  <c:v>326.5</c:v>
                </c:pt>
                <c:pt idx="3265">
                  <c:v>326.60000000000002</c:v>
                </c:pt>
                <c:pt idx="3266">
                  <c:v>326.7</c:v>
                </c:pt>
                <c:pt idx="3267">
                  <c:v>326.8</c:v>
                </c:pt>
                <c:pt idx="3268">
                  <c:v>326.89999999999998</c:v>
                </c:pt>
                <c:pt idx="3269">
                  <c:v>327</c:v>
                </c:pt>
                <c:pt idx="3270">
                  <c:v>327.10000000000002</c:v>
                </c:pt>
                <c:pt idx="3271">
                  <c:v>327.2</c:v>
                </c:pt>
                <c:pt idx="3272">
                  <c:v>327.3</c:v>
                </c:pt>
                <c:pt idx="3273">
                  <c:v>327.39999999999998</c:v>
                </c:pt>
                <c:pt idx="3274">
                  <c:v>327.5</c:v>
                </c:pt>
                <c:pt idx="3275">
                  <c:v>327.60000000000002</c:v>
                </c:pt>
                <c:pt idx="3276">
                  <c:v>327.7</c:v>
                </c:pt>
                <c:pt idx="3277">
                  <c:v>327.8</c:v>
                </c:pt>
                <c:pt idx="3278">
                  <c:v>327.9</c:v>
                </c:pt>
                <c:pt idx="3279">
                  <c:v>328</c:v>
                </c:pt>
                <c:pt idx="3280">
                  <c:v>328.1</c:v>
                </c:pt>
                <c:pt idx="3281">
                  <c:v>328.2</c:v>
                </c:pt>
                <c:pt idx="3282">
                  <c:v>328.3</c:v>
                </c:pt>
                <c:pt idx="3283">
                  <c:v>328.4</c:v>
                </c:pt>
                <c:pt idx="3284">
                  <c:v>328.5</c:v>
                </c:pt>
                <c:pt idx="3285">
                  <c:v>328.6</c:v>
                </c:pt>
                <c:pt idx="3286">
                  <c:v>328.7</c:v>
                </c:pt>
                <c:pt idx="3287">
                  <c:v>328.8</c:v>
                </c:pt>
                <c:pt idx="3288">
                  <c:v>328.9</c:v>
                </c:pt>
                <c:pt idx="3289">
                  <c:v>329</c:v>
                </c:pt>
                <c:pt idx="3290">
                  <c:v>329.1</c:v>
                </c:pt>
                <c:pt idx="3291">
                  <c:v>329.2</c:v>
                </c:pt>
                <c:pt idx="3292">
                  <c:v>329.3</c:v>
                </c:pt>
                <c:pt idx="3293">
                  <c:v>329.4</c:v>
                </c:pt>
                <c:pt idx="3294">
                  <c:v>329.5</c:v>
                </c:pt>
                <c:pt idx="3295">
                  <c:v>329.6</c:v>
                </c:pt>
                <c:pt idx="3296">
                  <c:v>329.7</c:v>
                </c:pt>
                <c:pt idx="3297">
                  <c:v>329.8</c:v>
                </c:pt>
                <c:pt idx="3298">
                  <c:v>329.9</c:v>
                </c:pt>
                <c:pt idx="3299">
                  <c:v>330</c:v>
                </c:pt>
                <c:pt idx="3300">
                  <c:v>330.1</c:v>
                </c:pt>
                <c:pt idx="3301">
                  <c:v>330.2</c:v>
                </c:pt>
                <c:pt idx="3302">
                  <c:v>330.3</c:v>
                </c:pt>
                <c:pt idx="3303">
                  <c:v>330.4</c:v>
                </c:pt>
                <c:pt idx="3304">
                  <c:v>330.5</c:v>
                </c:pt>
                <c:pt idx="3305">
                  <c:v>330.6</c:v>
                </c:pt>
                <c:pt idx="3306">
                  <c:v>330.7</c:v>
                </c:pt>
                <c:pt idx="3307">
                  <c:v>330.8</c:v>
                </c:pt>
                <c:pt idx="3308">
                  <c:v>330.9</c:v>
                </c:pt>
                <c:pt idx="3309">
                  <c:v>331</c:v>
                </c:pt>
                <c:pt idx="3310">
                  <c:v>331.1</c:v>
                </c:pt>
                <c:pt idx="3311">
                  <c:v>331.2</c:v>
                </c:pt>
                <c:pt idx="3312">
                  <c:v>331.3</c:v>
                </c:pt>
                <c:pt idx="3313">
                  <c:v>331.4</c:v>
                </c:pt>
                <c:pt idx="3314">
                  <c:v>331.5</c:v>
                </c:pt>
                <c:pt idx="3315">
                  <c:v>331.6</c:v>
                </c:pt>
                <c:pt idx="3316">
                  <c:v>331.7</c:v>
                </c:pt>
                <c:pt idx="3317">
                  <c:v>331.8</c:v>
                </c:pt>
                <c:pt idx="3318">
                  <c:v>331.9</c:v>
                </c:pt>
                <c:pt idx="3319">
                  <c:v>332</c:v>
                </c:pt>
                <c:pt idx="3320">
                  <c:v>332.1</c:v>
                </c:pt>
                <c:pt idx="3321">
                  <c:v>332.2</c:v>
                </c:pt>
                <c:pt idx="3322">
                  <c:v>332.3</c:v>
                </c:pt>
                <c:pt idx="3323">
                  <c:v>332.4</c:v>
                </c:pt>
                <c:pt idx="3324">
                  <c:v>332.5</c:v>
                </c:pt>
                <c:pt idx="3325">
                  <c:v>332.6</c:v>
                </c:pt>
                <c:pt idx="3326">
                  <c:v>332.7</c:v>
                </c:pt>
                <c:pt idx="3327">
                  <c:v>332.8</c:v>
                </c:pt>
                <c:pt idx="3328">
                  <c:v>332.9</c:v>
                </c:pt>
                <c:pt idx="3329">
                  <c:v>333</c:v>
                </c:pt>
                <c:pt idx="3330">
                  <c:v>333.1</c:v>
                </c:pt>
                <c:pt idx="3331">
                  <c:v>333.2</c:v>
                </c:pt>
                <c:pt idx="3332">
                  <c:v>333.3</c:v>
                </c:pt>
                <c:pt idx="3333">
                  <c:v>333.4</c:v>
                </c:pt>
                <c:pt idx="3334">
                  <c:v>333.5</c:v>
                </c:pt>
                <c:pt idx="3335">
                  <c:v>333.6</c:v>
                </c:pt>
                <c:pt idx="3336">
                  <c:v>333.7</c:v>
                </c:pt>
                <c:pt idx="3337">
                  <c:v>333.8</c:v>
                </c:pt>
                <c:pt idx="3338">
                  <c:v>333.9</c:v>
                </c:pt>
                <c:pt idx="3339">
                  <c:v>334</c:v>
                </c:pt>
                <c:pt idx="3340">
                  <c:v>334.1</c:v>
                </c:pt>
                <c:pt idx="3341">
                  <c:v>334.2</c:v>
                </c:pt>
                <c:pt idx="3342">
                  <c:v>334.3</c:v>
                </c:pt>
                <c:pt idx="3343">
                  <c:v>334.4</c:v>
                </c:pt>
                <c:pt idx="3344">
                  <c:v>334.5</c:v>
                </c:pt>
                <c:pt idx="3345">
                  <c:v>334.6</c:v>
                </c:pt>
                <c:pt idx="3346">
                  <c:v>334.7</c:v>
                </c:pt>
                <c:pt idx="3347">
                  <c:v>334.8</c:v>
                </c:pt>
                <c:pt idx="3348">
                  <c:v>334.9</c:v>
                </c:pt>
                <c:pt idx="3349">
                  <c:v>335</c:v>
                </c:pt>
                <c:pt idx="3350">
                  <c:v>335.1</c:v>
                </c:pt>
                <c:pt idx="3351">
                  <c:v>335.2</c:v>
                </c:pt>
                <c:pt idx="3352">
                  <c:v>335.3</c:v>
                </c:pt>
                <c:pt idx="3353">
                  <c:v>335.4</c:v>
                </c:pt>
                <c:pt idx="3354">
                  <c:v>335.5</c:v>
                </c:pt>
                <c:pt idx="3355">
                  <c:v>335.6</c:v>
                </c:pt>
                <c:pt idx="3356">
                  <c:v>335.7</c:v>
                </c:pt>
                <c:pt idx="3357">
                  <c:v>335.8</c:v>
                </c:pt>
                <c:pt idx="3358">
                  <c:v>335.9</c:v>
                </c:pt>
                <c:pt idx="3359">
                  <c:v>336</c:v>
                </c:pt>
                <c:pt idx="3360">
                  <c:v>336.1</c:v>
                </c:pt>
                <c:pt idx="3361">
                  <c:v>336.2</c:v>
                </c:pt>
                <c:pt idx="3362">
                  <c:v>336.3</c:v>
                </c:pt>
                <c:pt idx="3363">
                  <c:v>336.4</c:v>
                </c:pt>
                <c:pt idx="3364">
                  <c:v>336.5</c:v>
                </c:pt>
                <c:pt idx="3365">
                  <c:v>336.6</c:v>
                </c:pt>
                <c:pt idx="3366">
                  <c:v>336.7</c:v>
                </c:pt>
                <c:pt idx="3367">
                  <c:v>336.8</c:v>
                </c:pt>
                <c:pt idx="3368">
                  <c:v>336.9</c:v>
                </c:pt>
                <c:pt idx="3369">
                  <c:v>337</c:v>
                </c:pt>
                <c:pt idx="3370">
                  <c:v>337.1</c:v>
                </c:pt>
                <c:pt idx="3371">
                  <c:v>337.2</c:v>
                </c:pt>
                <c:pt idx="3372">
                  <c:v>337.3</c:v>
                </c:pt>
                <c:pt idx="3373">
                  <c:v>337.4</c:v>
                </c:pt>
                <c:pt idx="3374">
                  <c:v>337.5</c:v>
                </c:pt>
                <c:pt idx="3375">
                  <c:v>337.6</c:v>
                </c:pt>
                <c:pt idx="3376">
                  <c:v>337.7</c:v>
                </c:pt>
                <c:pt idx="3377">
                  <c:v>337.8</c:v>
                </c:pt>
                <c:pt idx="3378">
                  <c:v>337.9</c:v>
                </c:pt>
                <c:pt idx="3379">
                  <c:v>338</c:v>
                </c:pt>
                <c:pt idx="3380">
                  <c:v>338.1</c:v>
                </c:pt>
                <c:pt idx="3381">
                  <c:v>338.2</c:v>
                </c:pt>
                <c:pt idx="3382">
                  <c:v>338.3</c:v>
                </c:pt>
                <c:pt idx="3383">
                  <c:v>338.4</c:v>
                </c:pt>
                <c:pt idx="3384">
                  <c:v>338.5</c:v>
                </c:pt>
                <c:pt idx="3385">
                  <c:v>338.6</c:v>
                </c:pt>
                <c:pt idx="3386">
                  <c:v>338.7</c:v>
                </c:pt>
                <c:pt idx="3387">
                  <c:v>338.8</c:v>
                </c:pt>
                <c:pt idx="3388">
                  <c:v>338.9</c:v>
                </c:pt>
                <c:pt idx="3389">
                  <c:v>339</c:v>
                </c:pt>
                <c:pt idx="3390">
                  <c:v>339.1</c:v>
                </c:pt>
                <c:pt idx="3391">
                  <c:v>339.2</c:v>
                </c:pt>
                <c:pt idx="3392">
                  <c:v>339.3</c:v>
                </c:pt>
                <c:pt idx="3393">
                  <c:v>339.4</c:v>
                </c:pt>
                <c:pt idx="3394">
                  <c:v>339.5</c:v>
                </c:pt>
                <c:pt idx="3395">
                  <c:v>339.6</c:v>
                </c:pt>
                <c:pt idx="3396">
                  <c:v>339.7</c:v>
                </c:pt>
                <c:pt idx="3397">
                  <c:v>339.8</c:v>
                </c:pt>
                <c:pt idx="3398">
                  <c:v>339.9</c:v>
                </c:pt>
                <c:pt idx="3399">
                  <c:v>340</c:v>
                </c:pt>
                <c:pt idx="3400">
                  <c:v>340.1</c:v>
                </c:pt>
                <c:pt idx="3401">
                  <c:v>340.2</c:v>
                </c:pt>
                <c:pt idx="3402">
                  <c:v>340.3</c:v>
                </c:pt>
                <c:pt idx="3403">
                  <c:v>340.4</c:v>
                </c:pt>
                <c:pt idx="3404">
                  <c:v>340.5</c:v>
                </c:pt>
                <c:pt idx="3405">
                  <c:v>340.6</c:v>
                </c:pt>
                <c:pt idx="3406">
                  <c:v>340.7</c:v>
                </c:pt>
                <c:pt idx="3407">
                  <c:v>340.8</c:v>
                </c:pt>
                <c:pt idx="3408">
                  <c:v>340.9</c:v>
                </c:pt>
                <c:pt idx="3409">
                  <c:v>341</c:v>
                </c:pt>
                <c:pt idx="3410">
                  <c:v>341.1</c:v>
                </c:pt>
                <c:pt idx="3411">
                  <c:v>341.2</c:v>
                </c:pt>
                <c:pt idx="3412">
                  <c:v>341.3</c:v>
                </c:pt>
                <c:pt idx="3413">
                  <c:v>341.4</c:v>
                </c:pt>
                <c:pt idx="3414">
                  <c:v>341.5</c:v>
                </c:pt>
                <c:pt idx="3415">
                  <c:v>341.6</c:v>
                </c:pt>
                <c:pt idx="3416">
                  <c:v>341.7</c:v>
                </c:pt>
                <c:pt idx="3417">
                  <c:v>341.8</c:v>
                </c:pt>
                <c:pt idx="3418">
                  <c:v>341.9</c:v>
                </c:pt>
                <c:pt idx="3419">
                  <c:v>342</c:v>
                </c:pt>
                <c:pt idx="3420">
                  <c:v>342.1</c:v>
                </c:pt>
                <c:pt idx="3421">
                  <c:v>342.2</c:v>
                </c:pt>
                <c:pt idx="3422">
                  <c:v>342.3</c:v>
                </c:pt>
                <c:pt idx="3423">
                  <c:v>342.4</c:v>
                </c:pt>
                <c:pt idx="3424">
                  <c:v>342.5</c:v>
                </c:pt>
                <c:pt idx="3425">
                  <c:v>342.6</c:v>
                </c:pt>
                <c:pt idx="3426">
                  <c:v>342.7</c:v>
                </c:pt>
                <c:pt idx="3427">
                  <c:v>342.8</c:v>
                </c:pt>
                <c:pt idx="3428">
                  <c:v>342.9</c:v>
                </c:pt>
                <c:pt idx="3429">
                  <c:v>343</c:v>
                </c:pt>
                <c:pt idx="3430">
                  <c:v>343.1</c:v>
                </c:pt>
                <c:pt idx="3431">
                  <c:v>343.2</c:v>
                </c:pt>
                <c:pt idx="3432">
                  <c:v>343.3</c:v>
                </c:pt>
                <c:pt idx="3433">
                  <c:v>343.4</c:v>
                </c:pt>
                <c:pt idx="3434">
                  <c:v>343.5</c:v>
                </c:pt>
                <c:pt idx="3435">
                  <c:v>343.6</c:v>
                </c:pt>
                <c:pt idx="3436">
                  <c:v>343.7</c:v>
                </c:pt>
                <c:pt idx="3437">
                  <c:v>343.8</c:v>
                </c:pt>
                <c:pt idx="3438">
                  <c:v>343.9</c:v>
                </c:pt>
                <c:pt idx="3439">
                  <c:v>344</c:v>
                </c:pt>
                <c:pt idx="3440">
                  <c:v>344.1</c:v>
                </c:pt>
                <c:pt idx="3441">
                  <c:v>344.2</c:v>
                </c:pt>
                <c:pt idx="3442">
                  <c:v>344.3</c:v>
                </c:pt>
                <c:pt idx="3443">
                  <c:v>344.4</c:v>
                </c:pt>
                <c:pt idx="3444">
                  <c:v>344.5</c:v>
                </c:pt>
                <c:pt idx="3445">
                  <c:v>344.6</c:v>
                </c:pt>
                <c:pt idx="3446">
                  <c:v>344.7</c:v>
                </c:pt>
                <c:pt idx="3447">
                  <c:v>344.8</c:v>
                </c:pt>
                <c:pt idx="3448">
                  <c:v>344.9</c:v>
                </c:pt>
                <c:pt idx="3449">
                  <c:v>345</c:v>
                </c:pt>
                <c:pt idx="3450">
                  <c:v>345.1</c:v>
                </c:pt>
                <c:pt idx="3451">
                  <c:v>345.2</c:v>
                </c:pt>
                <c:pt idx="3452">
                  <c:v>345.3</c:v>
                </c:pt>
                <c:pt idx="3453">
                  <c:v>345.4</c:v>
                </c:pt>
                <c:pt idx="3454">
                  <c:v>345.5</c:v>
                </c:pt>
                <c:pt idx="3455">
                  <c:v>345.6</c:v>
                </c:pt>
                <c:pt idx="3456">
                  <c:v>345.7</c:v>
                </c:pt>
                <c:pt idx="3457">
                  <c:v>345.8</c:v>
                </c:pt>
                <c:pt idx="3458">
                  <c:v>345.9</c:v>
                </c:pt>
                <c:pt idx="3459">
                  <c:v>346</c:v>
                </c:pt>
                <c:pt idx="3460">
                  <c:v>346.1</c:v>
                </c:pt>
                <c:pt idx="3461">
                  <c:v>346.2</c:v>
                </c:pt>
                <c:pt idx="3462">
                  <c:v>346.3</c:v>
                </c:pt>
                <c:pt idx="3463">
                  <c:v>346.4</c:v>
                </c:pt>
                <c:pt idx="3464">
                  <c:v>346.5</c:v>
                </c:pt>
                <c:pt idx="3465">
                  <c:v>346.6</c:v>
                </c:pt>
                <c:pt idx="3466">
                  <c:v>346.7</c:v>
                </c:pt>
                <c:pt idx="3467">
                  <c:v>346.8</c:v>
                </c:pt>
                <c:pt idx="3468">
                  <c:v>346.9</c:v>
                </c:pt>
                <c:pt idx="3469">
                  <c:v>347</c:v>
                </c:pt>
                <c:pt idx="3470">
                  <c:v>347.1</c:v>
                </c:pt>
                <c:pt idx="3471">
                  <c:v>347.2</c:v>
                </c:pt>
                <c:pt idx="3472">
                  <c:v>347.3</c:v>
                </c:pt>
                <c:pt idx="3473">
                  <c:v>347.4</c:v>
                </c:pt>
                <c:pt idx="3474">
                  <c:v>347.5</c:v>
                </c:pt>
                <c:pt idx="3475">
                  <c:v>347.6</c:v>
                </c:pt>
                <c:pt idx="3476">
                  <c:v>347.7</c:v>
                </c:pt>
                <c:pt idx="3477">
                  <c:v>347.8</c:v>
                </c:pt>
                <c:pt idx="3478">
                  <c:v>347.9</c:v>
                </c:pt>
                <c:pt idx="3479">
                  <c:v>348</c:v>
                </c:pt>
                <c:pt idx="3480">
                  <c:v>348.1</c:v>
                </c:pt>
                <c:pt idx="3481">
                  <c:v>348.2</c:v>
                </c:pt>
                <c:pt idx="3482">
                  <c:v>348.3</c:v>
                </c:pt>
                <c:pt idx="3483">
                  <c:v>348.4</c:v>
                </c:pt>
                <c:pt idx="3484">
                  <c:v>348.5</c:v>
                </c:pt>
                <c:pt idx="3485">
                  <c:v>348.6</c:v>
                </c:pt>
                <c:pt idx="3486">
                  <c:v>348.7</c:v>
                </c:pt>
                <c:pt idx="3487">
                  <c:v>348.8</c:v>
                </c:pt>
                <c:pt idx="3488">
                  <c:v>348.9</c:v>
                </c:pt>
                <c:pt idx="3489">
                  <c:v>349</c:v>
                </c:pt>
                <c:pt idx="3490">
                  <c:v>349.1</c:v>
                </c:pt>
                <c:pt idx="3491">
                  <c:v>349.2</c:v>
                </c:pt>
                <c:pt idx="3492">
                  <c:v>349.3</c:v>
                </c:pt>
                <c:pt idx="3493">
                  <c:v>349.4</c:v>
                </c:pt>
                <c:pt idx="3494">
                  <c:v>349.5</c:v>
                </c:pt>
                <c:pt idx="3495">
                  <c:v>349.6</c:v>
                </c:pt>
                <c:pt idx="3496">
                  <c:v>349.7</c:v>
                </c:pt>
                <c:pt idx="3497">
                  <c:v>349.8</c:v>
                </c:pt>
                <c:pt idx="3498">
                  <c:v>349.9</c:v>
                </c:pt>
                <c:pt idx="3499">
                  <c:v>350</c:v>
                </c:pt>
                <c:pt idx="3500">
                  <c:v>350.1</c:v>
                </c:pt>
                <c:pt idx="3501">
                  <c:v>350.2</c:v>
                </c:pt>
                <c:pt idx="3502">
                  <c:v>350.3</c:v>
                </c:pt>
                <c:pt idx="3503">
                  <c:v>350.4</c:v>
                </c:pt>
                <c:pt idx="3504">
                  <c:v>350.5</c:v>
                </c:pt>
                <c:pt idx="3505">
                  <c:v>350.6</c:v>
                </c:pt>
                <c:pt idx="3506">
                  <c:v>350.7</c:v>
                </c:pt>
                <c:pt idx="3507">
                  <c:v>350.8</c:v>
                </c:pt>
                <c:pt idx="3508">
                  <c:v>350.9</c:v>
                </c:pt>
                <c:pt idx="3509">
                  <c:v>351</c:v>
                </c:pt>
                <c:pt idx="3510">
                  <c:v>351.1</c:v>
                </c:pt>
                <c:pt idx="3511">
                  <c:v>351.2</c:v>
                </c:pt>
                <c:pt idx="3512">
                  <c:v>351.3</c:v>
                </c:pt>
                <c:pt idx="3513">
                  <c:v>351.4</c:v>
                </c:pt>
                <c:pt idx="3514">
                  <c:v>351.5</c:v>
                </c:pt>
                <c:pt idx="3515">
                  <c:v>351.6</c:v>
                </c:pt>
                <c:pt idx="3516">
                  <c:v>351.7</c:v>
                </c:pt>
                <c:pt idx="3517">
                  <c:v>351.8</c:v>
                </c:pt>
                <c:pt idx="3518">
                  <c:v>351.9</c:v>
                </c:pt>
                <c:pt idx="3519">
                  <c:v>352</c:v>
                </c:pt>
                <c:pt idx="3520">
                  <c:v>352.1</c:v>
                </c:pt>
                <c:pt idx="3521">
                  <c:v>352.2</c:v>
                </c:pt>
                <c:pt idx="3522">
                  <c:v>352.3</c:v>
                </c:pt>
                <c:pt idx="3523">
                  <c:v>352.4</c:v>
                </c:pt>
                <c:pt idx="3524">
                  <c:v>352.5</c:v>
                </c:pt>
                <c:pt idx="3525">
                  <c:v>352.6</c:v>
                </c:pt>
                <c:pt idx="3526">
                  <c:v>352.7</c:v>
                </c:pt>
                <c:pt idx="3527">
                  <c:v>352.8</c:v>
                </c:pt>
                <c:pt idx="3528">
                  <c:v>352.9</c:v>
                </c:pt>
                <c:pt idx="3529">
                  <c:v>353</c:v>
                </c:pt>
                <c:pt idx="3530">
                  <c:v>353.1</c:v>
                </c:pt>
                <c:pt idx="3531">
                  <c:v>353.2</c:v>
                </c:pt>
                <c:pt idx="3532">
                  <c:v>353.3</c:v>
                </c:pt>
                <c:pt idx="3533">
                  <c:v>353.4</c:v>
                </c:pt>
                <c:pt idx="3534">
                  <c:v>353.5</c:v>
                </c:pt>
                <c:pt idx="3535">
                  <c:v>353.6</c:v>
                </c:pt>
                <c:pt idx="3536">
                  <c:v>353.7</c:v>
                </c:pt>
                <c:pt idx="3537">
                  <c:v>353.8</c:v>
                </c:pt>
                <c:pt idx="3538">
                  <c:v>353.9</c:v>
                </c:pt>
                <c:pt idx="3539">
                  <c:v>354</c:v>
                </c:pt>
                <c:pt idx="3540">
                  <c:v>354.1</c:v>
                </c:pt>
                <c:pt idx="3541">
                  <c:v>354.2</c:v>
                </c:pt>
                <c:pt idx="3542">
                  <c:v>354.3</c:v>
                </c:pt>
                <c:pt idx="3543">
                  <c:v>354.4</c:v>
                </c:pt>
                <c:pt idx="3544">
                  <c:v>354.5</c:v>
                </c:pt>
                <c:pt idx="3545">
                  <c:v>354.6</c:v>
                </c:pt>
                <c:pt idx="3546">
                  <c:v>354.7</c:v>
                </c:pt>
                <c:pt idx="3547">
                  <c:v>354.8</c:v>
                </c:pt>
                <c:pt idx="3548">
                  <c:v>354.9</c:v>
                </c:pt>
                <c:pt idx="3549">
                  <c:v>355</c:v>
                </c:pt>
                <c:pt idx="3550">
                  <c:v>355.1</c:v>
                </c:pt>
                <c:pt idx="3551">
                  <c:v>355.2</c:v>
                </c:pt>
                <c:pt idx="3552">
                  <c:v>355.3</c:v>
                </c:pt>
                <c:pt idx="3553">
                  <c:v>355.4</c:v>
                </c:pt>
                <c:pt idx="3554">
                  <c:v>355.5</c:v>
                </c:pt>
                <c:pt idx="3555">
                  <c:v>355.6</c:v>
                </c:pt>
                <c:pt idx="3556">
                  <c:v>355.7</c:v>
                </c:pt>
                <c:pt idx="3557">
                  <c:v>355.8</c:v>
                </c:pt>
                <c:pt idx="3558">
                  <c:v>355.9</c:v>
                </c:pt>
                <c:pt idx="3559">
                  <c:v>356</c:v>
                </c:pt>
                <c:pt idx="3560">
                  <c:v>356.1</c:v>
                </c:pt>
                <c:pt idx="3561">
                  <c:v>356.2</c:v>
                </c:pt>
                <c:pt idx="3562">
                  <c:v>356.3</c:v>
                </c:pt>
                <c:pt idx="3563">
                  <c:v>356.4</c:v>
                </c:pt>
                <c:pt idx="3564">
                  <c:v>356.5</c:v>
                </c:pt>
                <c:pt idx="3565">
                  <c:v>356.6</c:v>
                </c:pt>
                <c:pt idx="3566">
                  <c:v>356.7</c:v>
                </c:pt>
                <c:pt idx="3567">
                  <c:v>356.8</c:v>
                </c:pt>
                <c:pt idx="3568">
                  <c:v>356.9</c:v>
                </c:pt>
                <c:pt idx="3569">
                  <c:v>357</c:v>
                </c:pt>
                <c:pt idx="3570">
                  <c:v>357.1</c:v>
                </c:pt>
                <c:pt idx="3571">
                  <c:v>357.2</c:v>
                </c:pt>
                <c:pt idx="3572">
                  <c:v>357.3</c:v>
                </c:pt>
                <c:pt idx="3573">
                  <c:v>357.4</c:v>
                </c:pt>
                <c:pt idx="3574">
                  <c:v>357.5</c:v>
                </c:pt>
                <c:pt idx="3575">
                  <c:v>357.6</c:v>
                </c:pt>
                <c:pt idx="3576">
                  <c:v>357.7</c:v>
                </c:pt>
                <c:pt idx="3577">
                  <c:v>357.8</c:v>
                </c:pt>
                <c:pt idx="3578">
                  <c:v>357.9</c:v>
                </c:pt>
                <c:pt idx="3579">
                  <c:v>358</c:v>
                </c:pt>
                <c:pt idx="3580">
                  <c:v>358.1</c:v>
                </c:pt>
                <c:pt idx="3581">
                  <c:v>358.2</c:v>
                </c:pt>
                <c:pt idx="3582">
                  <c:v>358.3</c:v>
                </c:pt>
                <c:pt idx="3583">
                  <c:v>358.4</c:v>
                </c:pt>
                <c:pt idx="3584">
                  <c:v>358.5</c:v>
                </c:pt>
                <c:pt idx="3585">
                  <c:v>358.6</c:v>
                </c:pt>
                <c:pt idx="3586">
                  <c:v>358.7</c:v>
                </c:pt>
                <c:pt idx="3587">
                  <c:v>358.8</c:v>
                </c:pt>
                <c:pt idx="3588">
                  <c:v>358.9</c:v>
                </c:pt>
                <c:pt idx="3589">
                  <c:v>359</c:v>
                </c:pt>
                <c:pt idx="3590">
                  <c:v>359.1</c:v>
                </c:pt>
                <c:pt idx="3591">
                  <c:v>359.2</c:v>
                </c:pt>
                <c:pt idx="3592">
                  <c:v>359.3</c:v>
                </c:pt>
                <c:pt idx="3593">
                  <c:v>359.4</c:v>
                </c:pt>
                <c:pt idx="3594">
                  <c:v>359.5</c:v>
                </c:pt>
                <c:pt idx="3595">
                  <c:v>359.6</c:v>
                </c:pt>
                <c:pt idx="3596">
                  <c:v>359.7</c:v>
                </c:pt>
                <c:pt idx="3597">
                  <c:v>359.8</c:v>
                </c:pt>
                <c:pt idx="3598">
                  <c:v>359.9</c:v>
                </c:pt>
                <c:pt idx="3599">
                  <c:v>360</c:v>
                </c:pt>
              </c:numCache>
            </c:numRef>
          </c:xVal>
          <c:yVal>
            <c:numRef>
              <c:f>資料!$S$2:$S$3813</c:f>
              <c:numCache>
                <c:formatCode>0.00E+00</c:formatCode>
                <c:ptCount val="3812"/>
                <c:pt idx="0">
                  <c:v>1.31594465588303E-7</c:v>
                </c:pt>
                <c:pt idx="1">
                  <c:v>1.05274949056822E-6</c:v>
                </c:pt>
                <c:pt idx="2">
                  <c:v>3.5529944638276698E-6</c:v>
                </c:pt>
                <c:pt idx="3">
                  <c:v>-1.1578203564746595E-5</c:v>
                </c:pt>
                <c:pt idx="4">
                  <c:v>1.6448528945126102E-5</c:v>
                </c:pt>
                <c:pt idx="5">
                  <c:v>2.84224408685502E-5</c:v>
                </c:pt>
                <c:pt idx="6">
                  <c:v>4.5132625249827398E-5</c:v>
                </c:pt>
                <c:pt idx="7">
                  <c:v>-3.2632011842337327E-5</c:v>
                </c:pt>
                <c:pt idx="8">
                  <c:v>-4.0827824750178234E-6</c:v>
                </c:pt>
                <c:pt idx="9">
                  <c:v>3.1568752035498782E-5</c:v>
                </c:pt>
                <c:pt idx="10">
                  <c:v>7.5110749982148763E-5</c:v>
                </c:pt>
                <c:pt idx="11">
                  <c:v>2.7331058152447118E-5</c:v>
                </c:pt>
                <c:pt idx="12">
                  <c:v>8.9017180739448139E-5</c:v>
                </c:pt>
                <c:pt idx="13">
                  <c:v>6.0956248235432891E-5</c:v>
                </c:pt>
                <c:pt idx="14">
                  <c:v>4.3934986352856247E-5</c:v>
                </c:pt>
                <c:pt idx="15">
                  <c:v>1.3873968499822321E-4</c:v>
                </c:pt>
                <c:pt idx="16">
                  <c:v>1.4615616719937396E-4</c:v>
                </c:pt>
                <c:pt idx="17">
                  <c:v>1.6696975808100335E-4</c:v>
                </c:pt>
                <c:pt idx="18">
                  <c:v>1.0196525389499745E-4</c:v>
                </c:pt>
                <c:pt idx="19">
                  <c:v>1.5192689099707488E-4</c:v>
                </c:pt>
                <c:pt idx="20">
                  <c:v>2.1763831492422063E-4</c:v>
                </c:pt>
                <c:pt idx="21">
                  <c:v>1.9988254941705674E-4</c:v>
                </c:pt>
                <c:pt idx="22">
                  <c:v>1.9944196554311277E-4</c:v>
                </c:pt>
                <c:pt idx="23">
                  <c:v>2.1709825079285891E-4</c:v>
                </c:pt>
                <c:pt idx="24">
                  <c:v>2.636323782195236E-4</c:v>
                </c:pt>
                <c:pt idx="25">
                  <c:v>3.0982457562711129E-4</c:v>
                </c:pt>
                <c:pt idx="26">
                  <c:v>2.8645429472551765E-4</c:v>
                </c:pt>
                <c:pt idx="27">
                  <c:v>3.8430018041224392E-4</c:v>
                </c:pt>
                <c:pt idx="28">
                  <c:v>4.0414003998979001E-4</c:v>
                </c:pt>
                <c:pt idx="29">
                  <c:v>4.4675081249290205E-4</c:v>
                </c:pt>
                <c:pt idx="30">
                  <c:v>4.1290853797892445E-4</c:v>
                </c:pt>
                <c:pt idx="31">
                  <c:v>5.0338832692220069E-4</c:v>
                </c:pt>
                <c:pt idx="32">
                  <c:v>5.1896432961107304E-4</c:v>
                </c:pt>
                <c:pt idx="33">
                  <c:v>5.6040970556747553E-4</c:v>
                </c:pt>
                <c:pt idx="34">
                  <c:v>5.2849659303488752E-4</c:v>
                </c:pt>
                <c:pt idx="35">
                  <c:v>6.2399607850549977E-4</c:v>
                </c:pt>
                <c:pt idx="36">
                  <c:v>6.4767816625632257E-4</c:v>
                </c:pt>
                <c:pt idx="37">
                  <c:v>7.0031174797980083E-4</c:v>
                </c:pt>
                <c:pt idx="38">
                  <c:v>6.8266457238564358E-4</c:v>
                </c:pt>
                <c:pt idx="39">
                  <c:v>7.9550321495658154E-4</c:v>
                </c:pt>
                <c:pt idx="40">
                  <c:v>8.3959304760639411E-4</c:v>
                </c:pt>
                <c:pt idx="41">
                  <c:v>8.156982085468778E-4</c:v>
                </c:pt>
                <c:pt idx="42">
                  <c:v>9.2458157204387652E-4</c:v>
                </c:pt>
                <c:pt idx="43">
                  <c:v>9.6700471835095558E-4</c:v>
                </c:pt>
                <c:pt idx="44">
                  <c:v>9.4372790363481986E-4</c:v>
                </c:pt>
                <c:pt idx="45">
                  <c:v>1.0555100299417981E-3</c:v>
                </c:pt>
                <c:pt idx="46">
                  <c:v>1.1031086152650631E-3</c:v>
                </c:pt>
                <c:pt idx="47">
                  <c:v>1.1272797636095941E-3</c:v>
                </c:pt>
                <c:pt idx="48">
                  <c:v>1.1787781351761551E-3</c:v>
                </c:pt>
                <c:pt idx="49">
                  <c:v>1.2683569165372159E-3</c:v>
                </c:pt>
                <c:pt idx="50">
                  <c:v>1.2667677909141417E-3</c:v>
                </c:pt>
                <c:pt idx="51">
                  <c:v>1.3047609085230748E-3</c:v>
                </c:pt>
                <c:pt idx="52">
                  <c:v>1.3830848569198022E-3</c:v>
                </c:pt>
                <c:pt idx="53">
                  <c:v>1.4024866314730142E-3</c:v>
                </c:pt>
                <c:pt idx="54">
                  <c:v>1.4637116058744265E-3</c:v>
                </c:pt>
                <c:pt idx="55">
                  <c:v>1.5675035027058366E-3</c:v>
                </c:pt>
                <c:pt idx="56">
                  <c:v>1.6146043640821346E-3</c:v>
                </c:pt>
                <c:pt idx="57">
                  <c:v>1.7057545223402235E-3</c:v>
                </c:pt>
                <c:pt idx="58">
                  <c:v>1.7416925708484028E-3</c:v>
                </c:pt>
                <c:pt idx="59">
                  <c:v>1.8231553348177845E-3</c:v>
                </c:pt>
                <c:pt idx="60">
                  <c:v>1.8508778422006399E-3</c:v>
                </c:pt>
                <c:pt idx="61">
                  <c:v>1.9255932947293032E-3</c:v>
                </c:pt>
                <c:pt idx="62">
                  <c:v>1.9480330389067477E-3</c:v>
                </c:pt>
                <c:pt idx="63">
                  <c:v>2.0189265371767934E-3</c:v>
                </c:pt>
                <c:pt idx="64">
                  <c:v>2.1390013391085344E-3</c:v>
                </c:pt>
                <c:pt idx="65">
                  <c:v>2.2089830526732593E-3</c:v>
                </c:pt>
                <c:pt idx="66">
                  <c:v>2.2295953156148685E-3</c:v>
                </c:pt>
                <c:pt idx="67">
                  <c:v>2.3015597668571766E-3</c:v>
                </c:pt>
                <c:pt idx="68">
                  <c:v>2.3255960180299656E-3</c:v>
                </c:pt>
                <c:pt idx="69">
                  <c:v>2.4024216250695604E-3</c:v>
                </c:pt>
                <c:pt idx="70">
                  <c:v>2.5327520598554532E-3</c:v>
                </c:pt>
                <c:pt idx="71">
                  <c:v>2.5173006820156107E-3</c:v>
                </c:pt>
                <c:pt idx="72">
                  <c:v>2.6167787107071946E-3</c:v>
                </c:pt>
                <c:pt idx="73">
                  <c:v>2.6518951965975243E-3</c:v>
                </c:pt>
                <c:pt idx="74">
                  <c:v>2.7033569938268651E-3</c:v>
                </c:pt>
                <c:pt idx="75">
                  <c:v>2.8118687321201027E-3</c:v>
                </c:pt>
                <c:pt idx="76">
                  <c:v>2.8781327889671263E-3</c:v>
                </c:pt>
                <c:pt idx="77">
                  <c:v>2.9028492619045318E-3</c:v>
                </c:pt>
                <c:pt idx="78">
                  <c:v>2.9867159408574484E-3</c:v>
                </c:pt>
                <c:pt idx="79">
                  <c:v>3.0304282806022237E-3</c:v>
                </c:pt>
                <c:pt idx="80">
                  <c:v>3.1346793733184192E-3</c:v>
                </c:pt>
                <c:pt idx="81">
                  <c:v>3.2001599212183873E-3</c:v>
                </c:pt>
                <c:pt idx="82">
                  <c:v>3.2275582092713417E-3</c:v>
                </c:pt>
                <c:pt idx="83">
                  <c:v>3.317560078048204E-3</c:v>
                </c:pt>
                <c:pt idx="84">
                  <c:v>3.3708488966402439E-3</c:v>
                </c:pt>
                <c:pt idx="85">
                  <c:v>3.3881055356665551E-3</c:v>
                </c:pt>
                <c:pt idx="86">
                  <c:v>3.4700083404168858E-3</c:v>
                </c:pt>
                <c:pt idx="87">
                  <c:v>3.5172331040546762E-3</c:v>
                </c:pt>
                <c:pt idx="88">
                  <c:v>3.630453040956591E-3</c:v>
                </c:pt>
                <c:pt idx="89">
                  <c:v>3.6103387601007508E-3</c:v>
                </c:pt>
                <c:pt idx="90">
                  <c:v>3.6575582386406263E-3</c:v>
                </c:pt>
                <c:pt idx="91">
                  <c:v>3.7727767954796876E-3</c:v>
                </c:pt>
                <c:pt idx="92">
                  <c:v>3.7566570650658243E-3</c:v>
                </c:pt>
                <c:pt idx="93">
                  <c:v>3.8098589711658692E-3</c:v>
                </c:pt>
                <c:pt idx="94">
                  <c:v>3.8330397008776856E-3</c:v>
                </c:pt>
                <c:pt idx="95">
                  <c:v>3.9268536786375013E-3</c:v>
                </c:pt>
                <c:pt idx="96">
                  <c:v>3.9919525404029932E-3</c:v>
                </c:pt>
                <c:pt idx="97">
                  <c:v>4.0289851079372829E-3</c:v>
                </c:pt>
                <c:pt idx="98">
                  <c:v>4.0385973631702488E-3</c:v>
                </c:pt>
                <c:pt idx="99">
                  <c:v>4.0214324227219878E-3</c:v>
                </c:pt>
                <c:pt idx="100">
                  <c:v>4.078130512493755E-3</c:v>
                </c:pt>
                <c:pt idx="101">
                  <c:v>4.1093289423981827E-3</c:v>
                </c:pt>
                <c:pt idx="102">
                  <c:v>4.1156620812163869E-3</c:v>
                </c:pt>
                <c:pt idx="103">
                  <c:v>4.0977613315232864E-3</c:v>
                </c:pt>
                <c:pt idx="104">
                  <c:v>4.1562551047862051E-3</c:v>
                </c:pt>
                <c:pt idx="105">
                  <c:v>4.1917687965498662E-3</c:v>
                </c:pt>
                <c:pt idx="106">
                  <c:v>4.2049247617352292E-3</c:v>
                </c:pt>
                <c:pt idx="107">
                  <c:v>4.1963422900832825E-3</c:v>
                </c:pt>
                <c:pt idx="108">
                  <c:v>4.1666375817111245E-3</c:v>
                </c:pt>
                <c:pt idx="109">
                  <c:v>4.2164237227659551E-3</c:v>
                </c:pt>
                <c:pt idx="110">
                  <c:v>4.1463106612362466E-3</c:v>
                </c:pt>
                <c:pt idx="111">
                  <c:v>4.1569051828685422E-3</c:v>
                </c:pt>
                <c:pt idx="112">
                  <c:v>4.1488108872126117E-3</c:v>
                </c:pt>
                <c:pt idx="113">
                  <c:v>4.1126281637831885E-3</c:v>
                </c:pt>
                <c:pt idx="114">
                  <c:v>4.078954168381832E-3</c:v>
                </c:pt>
                <c:pt idx="115">
                  <c:v>4.0183827994970389E-3</c:v>
                </c:pt>
                <c:pt idx="116">
                  <c:v>4.0415046748692729E-3</c:v>
                </c:pt>
                <c:pt idx="117">
                  <c:v>3.9689071081742133E-3</c:v>
                </c:pt>
                <c:pt idx="118">
                  <c:v>3.941174085827559E-3</c:v>
                </c:pt>
                <c:pt idx="119">
                  <c:v>3.8188862439597071E-3</c:v>
                </c:pt>
                <c:pt idx="120">
                  <c:v>3.8026208454491062E-3</c:v>
                </c:pt>
                <c:pt idx="121">
                  <c:v>3.7329517571617066E-3</c:v>
                </c:pt>
                <c:pt idx="122">
                  <c:v>3.6604494272941823E-3</c:v>
                </c:pt>
                <c:pt idx="123">
                  <c:v>3.5756808628412962E-3</c:v>
                </c:pt>
                <c:pt idx="124">
                  <c:v>3.5092096072346368E-3</c:v>
                </c:pt>
                <c:pt idx="125">
                  <c:v>3.4115957180604339E-3</c:v>
                </c:pt>
                <c:pt idx="126">
                  <c:v>3.3033957449789542E-3</c:v>
                </c:pt>
                <c:pt idx="127">
                  <c:v>3.1851627077352229E-3</c:v>
                </c:pt>
                <c:pt idx="128">
                  <c:v>3.057446074336112E-3</c:v>
                </c:pt>
                <c:pt idx="129">
                  <c:v>2.9207917393658245E-3</c:v>
                </c:pt>
                <c:pt idx="130">
                  <c:v>2.7757420024082102E-3</c:v>
                </c:pt>
                <c:pt idx="131">
                  <c:v>2.6228355466703657E-3</c:v>
                </c:pt>
                <c:pt idx="132">
                  <c:v>2.4626074176862245E-3</c:v>
                </c:pt>
                <c:pt idx="133">
                  <c:v>2.2955890022218761E-3</c:v>
                </c:pt>
                <c:pt idx="134">
                  <c:v>2.2223080072705237E-3</c:v>
                </c:pt>
                <c:pt idx="135">
                  <c:v>2.0432884392416195E-3</c:v>
                </c:pt>
                <c:pt idx="136">
                  <c:v>1.7590505832530967E-3</c:v>
                </c:pt>
                <c:pt idx="137">
                  <c:v>1.5701109826266602E-3</c:v>
                </c:pt>
                <c:pt idx="138">
                  <c:v>1.3769824184449164E-3</c:v>
                </c:pt>
                <c:pt idx="139">
                  <c:v>1.1801738893539304E-3</c:v>
                </c:pt>
                <c:pt idx="140">
                  <c:v>9.5019059143525153E-4</c:v>
                </c:pt>
                <c:pt idx="141">
                  <c:v>6.7753389829383615E-4</c:v>
                </c:pt>
                <c:pt idx="142">
                  <c:v>4.7270134122900931E-4</c:v>
                </c:pt>
                <c:pt idx="143">
                  <c:v>1.9618658961595425E-4</c:v>
                </c:pt>
                <c:pt idx="144">
                  <c:v>-4.1520568578812256E-5</c:v>
                </c:pt>
                <c:pt idx="145">
                  <c:v>-3.4993424615170632E-4</c:v>
                </c:pt>
                <c:pt idx="146">
                  <c:v>-6.585724758317868E-4</c:v>
                </c:pt>
                <c:pt idx="147">
                  <c:v>-9.6695722933132222E-4</c:v>
                </c:pt>
                <c:pt idx="148">
                  <c:v>-1.2746144361589495E-3</c:v>
                </c:pt>
                <c:pt idx="149">
                  <c:v>-1.6810740024172377E-3</c:v>
                </c:pt>
                <c:pt idx="150">
                  <c:v>-1.9858698292885002E-3</c:v>
                </c:pt>
                <c:pt idx="151">
                  <c:v>-2.3485398314788131E-3</c:v>
                </c:pt>
                <c:pt idx="152">
                  <c:v>-2.6886259554381176E-3</c:v>
                </c:pt>
                <c:pt idx="153">
                  <c:v>-3.0856741974634172E-3</c:v>
                </c:pt>
                <c:pt idx="154">
                  <c:v>-3.4792346215969938E-3</c:v>
                </c:pt>
                <c:pt idx="155">
                  <c:v>-3.9688613774241932E-3</c:v>
                </c:pt>
                <c:pt idx="156">
                  <c:v>-4.3541127176252581E-3</c:v>
                </c:pt>
                <c:pt idx="157">
                  <c:v>-4.8345510154740312E-3</c:v>
                </c:pt>
                <c:pt idx="158">
                  <c:v>-5.3097427820539833E-3</c:v>
                </c:pt>
                <c:pt idx="159">
                  <c:v>-5.7792586834262138E-3</c:v>
                </c:pt>
                <c:pt idx="160">
                  <c:v>-6.2426735575327186E-3</c:v>
                </c:pt>
                <c:pt idx="161">
                  <c:v>-6.7995664310197546E-3</c:v>
                </c:pt>
                <c:pt idx="162">
                  <c:v>-7.3495205358340421E-3</c:v>
                </c:pt>
                <c:pt idx="163">
                  <c:v>-7.8921233256765699E-3</c:v>
                </c:pt>
                <c:pt idx="164">
                  <c:v>-8.4269664923024568E-3</c:v>
                </c:pt>
                <c:pt idx="165">
                  <c:v>-9.0536459816258352E-3</c:v>
                </c:pt>
                <c:pt idx="166">
                  <c:v>-9.6217620096828993E-3</c:v>
                </c:pt>
                <c:pt idx="167">
                  <c:v>-1.028091907840345E-2</c:v>
                </c:pt>
                <c:pt idx="168">
                  <c:v>-1.0880725991229689E-2</c:v>
                </c:pt>
                <c:pt idx="169">
                  <c:v>-1.1570795868576456E-2</c:v>
                </c:pt>
                <c:pt idx="170">
                  <c:v>-1.2210746163066943E-2</c:v>
                </c:pt>
                <c:pt idx="171">
                  <c:v>-1.2920198674670758E-2</c:v>
                </c:pt>
                <c:pt idx="172">
                  <c:v>-1.3578779565615262E-2</c:v>
                </c:pt>
                <c:pt idx="173">
                  <c:v>-1.432611937515138E-2</c:v>
                </c:pt>
                <c:pt idx="174">
                  <c:v>-1.5161853034145079E-2</c:v>
                </c:pt>
                <c:pt idx="175">
                  <c:v>-1.5885619879460688E-2</c:v>
                </c:pt>
                <c:pt idx="176">
                  <c:v>-1.6697063668241752E-2</c:v>
                </c:pt>
                <c:pt idx="177">
                  <c:v>-1.7495832591949201E-2</c:v>
                </c:pt>
                <c:pt idx="178">
                  <c:v>-1.8351579290252884E-2</c:v>
                </c:pt>
                <c:pt idx="179">
                  <c:v>-1.925396086473552E-2</c:v>
                </c:pt>
                <c:pt idx="180">
                  <c:v>-2.0112638892458068E-2</c:v>
                </c:pt>
                <c:pt idx="181">
                  <c:v>-2.1057279439292143E-2</c:v>
                </c:pt>
                <c:pt idx="182">
                  <c:v>-2.19875530731235E-2</c:v>
                </c:pt>
                <c:pt idx="183">
                  <c:v>-2.2903134876834041E-2</c:v>
                </c:pt>
                <c:pt idx="184">
                  <c:v>-2.3903704461153197E-2</c:v>
                </c:pt>
                <c:pt idx="185">
                  <c:v>-2.4888945977295629E-2</c:v>
                </c:pt>
                <c:pt idx="186">
                  <c:v>-2.5958548129425663E-2</c:v>
                </c:pt>
                <c:pt idx="187">
                  <c:v>-2.7012204186950828E-2</c:v>
                </c:pt>
                <c:pt idx="188">
                  <c:v>-2.8049611996642354E-2</c:v>
                </c:pt>
                <c:pt idx="189">
                  <c:v>-2.9170473994540425E-2</c:v>
                </c:pt>
                <c:pt idx="190">
                  <c:v>-3.0274497217724794E-2</c:v>
                </c:pt>
                <c:pt idx="191">
                  <c:v>-3.1461393315854513E-2</c:v>
                </c:pt>
                <c:pt idx="192">
                  <c:v>-3.2630878562588617E-2</c:v>
                </c:pt>
                <c:pt idx="193">
                  <c:v>-3.3782673866753044E-2</c:v>
                </c:pt>
                <c:pt idx="194">
                  <c:v>-3.5016504783371039E-2</c:v>
                </c:pt>
                <c:pt idx="195">
                  <c:v>-3.6332101524490401E-2</c:v>
                </c:pt>
                <c:pt idx="196">
                  <c:v>-3.762919896987027E-2</c:v>
                </c:pt>
                <c:pt idx="197">
                  <c:v>-3.8907536677382337E-2</c:v>
                </c:pt>
                <c:pt idx="198">
                  <c:v>-4.0266858893352908E-2</c:v>
                </c:pt>
                <c:pt idx="199">
                  <c:v>-4.1706914562629982E-2</c:v>
                </c:pt>
                <c:pt idx="200">
                  <c:v>-4.3127457338495323E-2</c:v>
                </c:pt>
                <c:pt idx="201">
                  <c:v>-4.4528245592407867E-2</c:v>
                </c:pt>
                <c:pt idx="202">
                  <c:v>-4.600904242351711E-2</c:v>
                </c:pt>
                <c:pt idx="203">
                  <c:v>-4.7469615668039644E-2</c:v>
                </c:pt>
                <c:pt idx="204">
                  <c:v>-4.9009737908411566E-2</c:v>
                </c:pt>
                <c:pt idx="205">
                  <c:v>-5.0579186482241578E-2</c:v>
                </c:pt>
                <c:pt idx="206">
                  <c:v>-5.2127743491167555E-2</c:v>
                </c:pt>
                <c:pt idx="207">
                  <c:v>-5.3805195809412121E-2</c:v>
                </c:pt>
                <c:pt idx="208">
                  <c:v>-5.5461335092165553E-2</c:v>
                </c:pt>
                <c:pt idx="209">
                  <c:v>-5.7195957783905627E-2</c:v>
                </c:pt>
                <c:pt idx="210">
                  <c:v>-5.8908865126339194E-2</c:v>
                </c:pt>
                <c:pt idx="211">
                  <c:v>-6.0599863166288959E-2</c:v>
                </c:pt>
                <c:pt idx="212">
                  <c:v>-6.2368762763368002E-2</c:v>
                </c:pt>
                <c:pt idx="213">
                  <c:v>-6.4215379597406752E-2</c:v>
                </c:pt>
                <c:pt idx="214">
                  <c:v>-6.6139534175762238E-2</c:v>
                </c:pt>
                <c:pt idx="215">
                  <c:v>-6.7941051840380462E-2</c:v>
                </c:pt>
                <c:pt idx="216">
                  <c:v>-6.9919762774721672E-2</c:v>
                </c:pt>
                <c:pt idx="217">
                  <c:v>-7.1875502010419146E-2</c:v>
                </c:pt>
                <c:pt idx="218">
                  <c:v>-7.3908109433835856E-2</c:v>
                </c:pt>
                <c:pt idx="219">
                  <c:v>-7.5917429792376145E-2</c:v>
                </c:pt>
                <c:pt idx="220">
                  <c:v>-7.8003312700575922E-2</c:v>
                </c:pt>
                <c:pt idx="221">
                  <c:v>-8.0065612646109008E-2</c:v>
                </c:pt>
                <c:pt idx="222">
                  <c:v>-8.2204188995461669E-2</c:v>
                </c:pt>
                <c:pt idx="223">
                  <c:v>-8.4418905999516625E-2</c:v>
                </c:pt>
                <c:pt idx="224">
                  <c:v>-8.6629632798951306E-2</c:v>
                </c:pt>
                <c:pt idx="225">
                  <c:v>-8.887624342931999E-2</c:v>
                </c:pt>
                <c:pt idx="226">
                  <c:v>-9.1218616826067356E-2</c:v>
                </c:pt>
                <c:pt idx="227">
                  <c:v>-9.35366368293582E-2</c:v>
                </c:pt>
                <c:pt idx="228">
                  <c:v>-9.5930192188578456E-2</c:v>
                </c:pt>
                <c:pt idx="229">
                  <c:v>-9.8299176566772006E-2</c:v>
                </c:pt>
                <c:pt idx="230">
                  <c:v>-0.10074348854482795</c:v>
                </c:pt>
                <c:pt idx="231">
                  <c:v>-0.10326303162551076</c:v>
                </c:pt>
                <c:pt idx="232">
                  <c:v>-0.10577771423721871</c:v>
                </c:pt>
                <c:pt idx="233">
                  <c:v>-0.10832744973763786</c:v>
                </c:pt>
                <c:pt idx="234">
                  <c:v>-0.11097215641716596</c:v>
                </c:pt>
                <c:pt idx="235">
                  <c:v>-0.11359175750211725</c:v>
                </c:pt>
                <c:pt idx="236">
                  <c:v>-0.11628618115773803</c:v>
                </c:pt>
                <c:pt idx="237">
                  <c:v>-0.11905536049109822</c:v>
                </c:pt>
                <c:pt idx="238">
                  <c:v>-0.12179923355368194</c:v>
                </c:pt>
                <c:pt idx="239">
                  <c:v>-0.12461774334383802</c:v>
                </c:pt>
                <c:pt idx="240">
                  <c:v>-0.12752083780907686</c:v>
                </c:pt>
                <c:pt idx="241">
                  <c:v>-0.13047846984806588</c:v>
                </c:pt>
                <c:pt idx="242">
                  <c:v>-0.13342059731252154</c:v>
                </c:pt>
                <c:pt idx="243">
                  <c:v>-0.13633718300885622</c:v>
                </c:pt>
                <c:pt idx="244">
                  <c:v>-0.13942819469968071</c:v>
                </c:pt>
                <c:pt idx="245">
                  <c:v>-0.14249360510502163</c:v>
                </c:pt>
                <c:pt idx="246">
                  <c:v>-0.14563339190345204</c:v>
                </c:pt>
                <c:pt idx="247">
                  <c:v>-0.14874753773293858</c:v>
                </c:pt>
                <c:pt idx="248">
                  <c:v>-0.152036030191538</c:v>
                </c:pt>
                <c:pt idx="249">
                  <c:v>-0.15529886183791075</c:v>
                </c:pt>
                <c:pt idx="250">
                  <c:v>-0.15853603019153972</c:v>
                </c:pt>
                <c:pt idx="251">
                  <c:v>-0.16194753773294157</c:v>
                </c:pt>
                <c:pt idx="252">
                  <c:v>-0.16533339190344964</c:v>
                </c:pt>
                <c:pt idx="253">
                  <c:v>-0.1687936051050174</c:v>
                </c:pt>
                <c:pt idx="254">
                  <c:v>-0.17225819469967352</c:v>
                </c:pt>
                <c:pt idx="255">
                  <c:v>-0.17583718300885498</c:v>
                </c:pt>
                <c:pt idx="256">
                  <c:v>-0.17942059731251492</c:v>
                </c:pt>
                <c:pt idx="257">
                  <c:v>-0.18297846984806809</c:v>
                </c:pt>
                <c:pt idx="258">
                  <c:v>-0.18671083780907738</c:v>
                </c:pt>
                <c:pt idx="259">
                  <c:v>-0.19041774334383943</c:v>
                </c:pt>
                <c:pt idx="260">
                  <c:v>-0.19419923355367441</c:v>
                </c:pt>
                <c:pt idx="261">
                  <c:v>-0.19799536049110511</c:v>
                </c:pt>
                <c:pt idx="262">
                  <c:v>-0.20188618115774037</c:v>
                </c:pt>
                <c:pt idx="263">
                  <c:v>-0.20579175750211753</c:v>
                </c:pt>
                <c:pt idx="264">
                  <c:v>-0.20973215641717324</c:v>
                </c:pt>
                <c:pt idx="265">
                  <c:v>-0.21372744973763469</c:v>
                </c:pt>
                <c:pt idx="266">
                  <c:v>-0.21775771423721402</c:v>
                </c:pt>
                <c:pt idx="267">
                  <c:v>-0.22196303162551345</c:v>
                </c:pt>
                <c:pt idx="268">
                  <c:v>-0.22604348854482881</c:v>
                </c:pt>
                <c:pt idx="269">
                  <c:v>-0.23029917656677412</c:v>
                </c:pt>
                <c:pt idx="270">
                  <c:v>-0.23453019218857873</c:v>
                </c:pt>
                <c:pt idx="271">
                  <c:v>-0.23883663682935952</c:v>
                </c:pt>
                <c:pt idx="272">
                  <c:v>-0.24318861682606752</c:v>
                </c:pt>
                <c:pt idx="273">
                  <c:v>-0.24757624342931406</c:v>
                </c:pt>
                <c:pt idx="274">
                  <c:v>-0.25200963279894317</c:v>
                </c:pt>
                <c:pt idx="275">
                  <c:v>-0.25653890599951534</c:v>
                </c:pt>
                <c:pt idx="276">
                  <c:v>-0.26109418899546277</c:v>
                </c:pt>
                <c:pt idx="277">
                  <c:v>-0.26566561264610744</c:v>
                </c:pt>
                <c:pt idx="278">
                  <c:v>-0.27030331270057539</c:v>
                </c:pt>
                <c:pt idx="279">
                  <c:v>-0.27504742979237573</c:v>
                </c:pt>
                <c:pt idx="280">
                  <c:v>-0.2798081094338376</c:v>
                </c:pt>
                <c:pt idx="281">
                  <c:v>-0.28457550201041837</c:v>
                </c:pt>
                <c:pt idx="282">
                  <c:v>-0.2894197627747257</c:v>
                </c:pt>
                <c:pt idx="283">
                  <c:v>-0.29435105184037402</c:v>
                </c:pt>
                <c:pt idx="284">
                  <c:v>-0.2993395341757572</c:v>
                </c:pt>
                <c:pt idx="285">
                  <c:v>-0.30431537959740274</c:v>
                </c:pt>
                <c:pt idx="286">
                  <c:v>-0.309368762763365</c:v>
                </c:pt>
                <c:pt idx="287">
                  <c:v>-0.31445986316629515</c:v>
                </c:pt>
                <c:pt idx="288">
                  <c:v>-0.31960886512634135</c:v>
                </c:pt>
                <c:pt idx="289">
                  <c:v>-0.32479595778391568</c:v>
                </c:pt>
                <c:pt idx="290">
                  <c:v>-0.33006133509217284</c:v>
                </c:pt>
                <c:pt idx="291">
                  <c:v>-0.3354051958094022</c:v>
                </c:pt>
                <c:pt idx="292">
                  <c:v>-0.34072774349116886</c:v>
                </c:pt>
                <c:pt idx="293">
                  <c:v>-0.346129186482238</c:v>
                </c:pt>
                <c:pt idx="294">
                  <c:v>-0.35160973790841421</c:v>
                </c:pt>
                <c:pt idx="295">
                  <c:v>-0.3570696156680393</c:v>
                </c:pt>
                <c:pt idx="296">
                  <c:v>-0.36260904242352066</c:v>
                </c:pt>
                <c:pt idx="297">
                  <c:v>-0.36822824559240486</c:v>
                </c:pt>
                <c:pt idx="298">
                  <c:v>-0.37392745733849564</c:v>
                </c:pt>
                <c:pt idx="299">
                  <c:v>-0.37960691456262952</c:v>
                </c:pt>
                <c:pt idx="300">
                  <c:v>-0.3853668588933461</c:v>
                </c:pt>
                <c:pt idx="301">
                  <c:v>-0.39110753667737574</c:v>
                </c:pt>
                <c:pt idx="302">
                  <c:v>-0.39702919896987554</c:v>
                </c:pt>
                <c:pt idx="303">
                  <c:v>-0.40293210152450465</c:v>
                </c:pt>
                <c:pt idx="304">
                  <c:v>-0.40881650478336251</c:v>
                </c:pt>
                <c:pt idx="305">
                  <c:v>-0.41488267386675481</c:v>
                </c:pt>
                <c:pt idx="306">
                  <c:v>-0.42093087856259581</c:v>
                </c:pt>
                <c:pt idx="307">
                  <c:v>-0.42696139331585625</c:v>
                </c:pt>
                <c:pt idx="308">
                  <c:v>-0.4331744972177165</c:v>
                </c:pt>
                <c:pt idx="309">
                  <c:v>-0.43932047399453866</c:v>
                </c:pt>
                <c:pt idx="310">
                  <c:v>-0.44554961199663312</c:v>
                </c:pt>
                <c:pt idx="311">
                  <c:v>-0.45181220418694235</c:v>
                </c:pt>
                <c:pt idx="312">
                  <c:v>-0.45815854812942813</c:v>
                </c:pt>
                <c:pt idx="313">
                  <c:v>-0.46458894597729694</c:v>
                </c:pt>
                <c:pt idx="314">
                  <c:v>-0.47100370446115836</c:v>
                </c:pt>
                <c:pt idx="315">
                  <c:v>-0.47750313487682261</c:v>
                </c:pt>
                <c:pt idx="316">
                  <c:v>-0.48398755307312458</c:v>
                </c:pt>
                <c:pt idx="317">
                  <c:v>-0.49055727943928451</c:v>
                </c:pt>
                <c:pt idx="318">
                  <c:v>-0.49719263889245902</c:v>
                </c:pt>
                <c:pt idx="319">
                  <c:v>-0.50385396086474499</c:v>
                </c:pt>
                <c:pt idx="320">
                  <c:v>-0.5105815792902475</c:v>
                </c:pt>
                <c:pt idx="321">
                  <c:v>-0.51729583259194323</c:v>
                </c:pt>
                <c:pt idx="322">
                  <c:v>-0.52409706366823539</c:v>
                </c:pt>
                <c:pt idx="323">
                  <c:v>-0.53096561987945812</c:v>
                </c:pt>
                <c:pt idx="324">
                  <c:v>-0.53786185303414236</c:v>
                </c:pt>
                <c:pt idx="325">
                  <c:v>-0.54482611937514269</c:v>
                </c:pt>
                <c:pt idx="326">
                  <c:v>-0.55177877956562105</c:v>
                </c:pt>
                <c:pt idx="327">
                  <c:v>-0.55882019867467125</c:v>
                </c:pt>
                <c:pt idx="328">
                  <c:v>-0.56585074616307507</c:v>
                </c:pt>
                <c:pt idx="329">
                  <c:v>-0.57297079586858146</c:v>
                </c:pt>
                <c:pt idx="330">
                  <c:v>-0.58008072599123084</c:v>
                </c:pt>
                <c:pt idx="331">
                  <c:v>-0.58728091907839275</c:v>
                </c:pt>
                <c:pt idx="332">
                  <c:v>-0.59457176200969553</c:v>
                </c:pt>
                <c:pt idx="333">
                  <c:v>-0.60175364598163394</c:v>
                </c:pt>
                <c:pt idx="334">
                  <c:v>-0.60912696649230824</c:v>
                </c:pt>
                <c:pt idx="335">
                  <c:v>-0.61649212332567593</c:v>
                </c:pt>
                <c:pt idx="336">
                  <c:v>-0.62384952053583653</c:v>
                </c:pt>
                <c:pt idx="337">
                  <c:v>-0.63129956643102414</c:v>
                </c:pt>
                <c:pt idx="338">
                  <c:v>-0.638742673557541</c:v>
                </c:pt>
                <c:pt idx="339">
                  <c:v>-0.64627925868342473</c:v>
                </c:pt>
                <c:pt idx="340">
                  <c:v>-0.65380974278205706</c:v>
                </c:pt>
                <c:pt idx="341">
                  <c:v>-0.661434551015466</c:v>
                </c:pt>
                <c:pt idx="342">
                  <c:v>-0.66905411271762816</c:v>
                </c:pt>
                <c:pt idx="343">
                  <c:v>-0.67666886137742388</c:v>
                </c:pt>
                <c:pt idx="344">
                  <c:v>-0.684379234621602</c:v>
                </c:pt>
                <c:pt idx="345">
                  <c:v>-0.6920856741974637</c:v>
                </c:pt>
                <c:pt idx="346">
                  <c:v>-0.69988862595543821</c:v>
                </c:pt>
                <c:pt idx="347">
                  <c:v>-0.70768853983147473</c:v>
                </c:pt>
                <c:pt idx="348">
                  <c:v>-0.71558586982928851</c:v>
                </c:pt>
                <c:pt idx="349">
                  <c:v>-0.72338107400242269</c:v>
                </c:pt>
                <c:pt idx="350">
                  <c:v>-0.73127461443615882</c:v>
                </c:pt>
                <c:pt idx="351">
                  <c:v>-0.739266957229332</c:v>
                </c:pt>
                <c:pt idx="352">
                  <c:v>-0.74725857247583427</c:v>
                </c:pt>
                <c:pt idx="353">
                  <c:v>-0.75524993424615339</c:v>
                </c:pt>
                <c:pt idx="354">
                  <c:v>-0.76324152056858185</c:v>
                </c:pt>
                <c:pt idx="355">
                  <c:v>-0.7713338134103731</c:v>
                </c:pt>
                <c:pt idx="356">
                  <c:v>-0.77942729865878224</c:v>
                </c:pt>
                <c:pt idx="357">
                  <c:v>-0.787512466101707</c:v>
                </c:pt>
                <c:pt idx="358">
                  <c:v>-0.79561980940857069</c:v>
                </c:pt>
                <c:pt idx="359">
                  <c:v>-0.80382982611064779</c:v>
                </c:pt>
                <c:pt idx="360">
                  <c:v>-0.81203301758155444</c:v>
                </c:pt>
                <c:pt idx="361">
                  <c:v>-0.82022988901738536</c:v>
                </c:pt>
                <c:pt idx="362">
                  <c:v>-0.82854094941674816</c:v>
                </c:pt>
                <c:pt idx="363">
                  <c:v>-0.83675671156076525</c:v>
                </c:pt>
                <c:pt idx="364">
                  <c:v>-0.84507769199273408</c:v>
                </c:pt>
                <c:pt idx="365">
                  <c:v>-0.85340441099777209</c:v>
                </c:pt>
                <c:pt idx="366">
                  <c:v>-0.86176739258230395</c:v>
                </c:pt>
                <c:pt idx="367">
                  <c:v>-0.87017716445332649</c:v>
                </c:pt>
                <c:pt idx="368">
                  <c:v>-0.87852425799758471</c:v>
                </c:pt>
                <c:pt idx="369">
                  <c:v>-0.88697920826064003</c:v>
                </c:pt>
                <c:pt idx="370">
                  <c:v>-0.89534255392566475</c:v>
                </c:pt>
                <c:pt idx="371">
                  <c:v>-0.90381483729227163</c:v>
                </c:pt>
                <c:pt idx="372">
                  <c:v>-0.91229660425502246</c:v>
                </c:pt>
                <c:pt idx="373">
                  <c:v>-0.92078840428193232</c:v>
                </c:pt>
                <c:pt idx="374">
                  <c:v>-0.92929079039276008</c:v>
                </c:pt>
                <c:pt idx="375">
                  <c:v>-0.93780431913715567</c:v>
                </c:pt>
                <c:pt idx="376">
                  <c:v>-0.94632955057270607</c:v>
                </c:pt>
                <c:pt idx="377">
                  <c:v>-0.95493704824283299</c:v>
                </c:pt>
                <c:pt idx="378">
                  <c:v>-0.96351737915455438</c:v>
                </c:pt>
                <c:pt idx="379">
                  <c:v>-0.97208111375604389</c:v>
                </c:pt>
                <c:pt idx="380">
                  <c:v>-0.98065882591417264</c:v>
                </c:pt>
                <c:pt idx="381">
                  <c:v>-0.9893510928918241</c:v>
                </c:pt>
                <c:pt idx="382">
                  <c:v>-0.99795849532512904</c:v>
                </c:pt>
                <c:pt idx="383">
                  <c:v>-1.006581617200494</c:v>
                </c:pt>
                <c:pt idx="384">
                  <c:v>-1.0152210458316118</c:v>
                </c:pt>
                <c:pt idx="385">
                  <c:v>-1.0238773718362131</c:v>
                </c:pt>
                <c:pt idx="386">
                  <c:v>-1.0325511891127874</c:v>
                </c:pt>
                <c:pt idx="387">
                  <c:v>-1.0411830948171303</c:v>
                </c:pt>
                <c:pt idx="388">
                  <c:v>-1.0498536893387591</c:v>
                </c:pt>
                <c:pt idx="389">
                  <c:v>-1.0585435762772306</c:v>
                </c:pt>
                <c:pt idx="390">
                  <c:v>-1.0672333624182793</c:v>
                </c:pt>
                <c:pt idx="391">
                  <c:v>-1.0759036577099232</c:v>
                </c:pt>
                <c:pt idx="392">
                  <c:v>-1.0846150752382719</c:v>
                </c:pt>
                <c:pt idx="393">
                  <c:v>-1.0933082312034417</c:v>
                </c:pt>
                <c:pt idx="394">
                  <c:v>-1.1020437448952256</c:v>
                </c:pt>
                <c:pt idx="395">
                  <c:v>-1.1107022386684848</c:v>
                </c:pt>
                <c:pt idx="396">
                  <c:v>-1.1193843379187829</c:v>
                </c:pt>
                <c:pt idx="397">
                  <c:v>-1.1281206710575944</c:v>
                </c:pt>
                <c:pt idx="398">
                  <c:v>-1.1368218694875036</c:v>
                </c:pt>
                <c:pt idx="399">
                  <c:v>-1.1454785675772836</c:v>
                </c:pt>
                <c:pt idx="400">
                  <c:v>-1.154261402636835</c:v>
                </c:pt>
                <c:pt idx="401">
                  <c:v>-1.1628710148920733</c:v>
                </c:pt>
                <c:pt idx="402">
                  <c:v>-1.1716080474595945</c:v>
                </c:pt>
                <c:pt idx="403">
                  <c:v>-1.1802731463213592</c:v>
                </c:pt>
                <c:pt idx="404">
                  <c:v>-1.1889669602991235</c:v>
                </c:pt>
                <c:pt idx="405">
                  <c:v>-1.1976201410288274</c:v>
                </c:pt>
                <c:pt idx="406">
                  <c:v>-1.2062433429349388</c:v>
                </c:pt>
                <c:pt idx="407">
                  <c:v>-1.2149272232045201</c:v>
                </c:pt>
                <c:pt idx="408">
                  <c:v>-1.223542441761361</c:v>
                </c:pt>
                <c:pt idx="409">
                  <c:v>-1.2321896612399046</c:v>
                </c:pt>
                <c:pt idx="410">
                  <c:v>-1.2408695469590478</c:v>
                </c:pt>
                <c:pt idx="411">
                  <c:v>-1.2494827668959552</c:v>
                </c:pt>
                <c:pt idx="412">
                  <c:v>-1.2580299916595887</c:v>
                </c:pt>
                <c:pt idx="413">
                  <c:v>-1.2666118944643348</c:v>
                </c:pt>
                <c:pt idx="414">
                  <c:v>-1.2752291511033551</c:v>
                </c:pt>
                <c:pt idx="415">
                  <c:v>-1.2837824399219446</c:v>
                </c:pt>
                <c:pt idx="416">
                  <c:v>-1.2922824417907277</c:v>
                </c:pt>
                <c:pt idx="417">
                  <c:v>-1.3007998400787777</c:v>
                </c:pt>
                <c:pt idx="418">
                  <c:v>-1.3092653206266807</c:v>
                </c:pt>
                <c:pt idx="419">
                  <c:v>-1.3177695717193929</c:v>
                </c:pt>
                <c:pt idx="420">
                  <c:v>-1.3262132840591496</c:v>
                </c:pt>
                <c:pt idx="421">
                  <c:v>-1.3346971507380951</c:v>
                </c:pt>
                <c:pt idx="422">
                  <c:v>-1.3431218672110354</c:v>
                </c:pt>
                <c:pt idx="423">
                  <c:v>-1.3514881312678808</c:v>
                </c:pt>
                <c:pt idx="424">
                  <c:v>-1.3598966430061799</c:v>
                </c:pt>
                <c:pt idx="425">
                  <c:v>-1.3682481048033983</c:v>
                </c:pt>
                <c:pt idx="426">
                  <c:v>-1.3765432212892872</c:v>
                </c:pt>
                <c:pt idx="427">
                  <c:v>-1.3848826993179895</c:v>
                </c:pt>
                <c:pt idx="428">
                  <c:v>-1.3931672479401422</c:v>
                </c:pt>
                <c:pt idx="429">
                  <c:v>-1.4013975783749339</c:v>
                </c:pt>
                <c:pt idx="430">
                  <c:v>-1.4096744039819651</c:v>
                </c:pt>
                <c:pt idx="431">
                  <c:v>-1.417798440233148</c:v>
                </c:pt>
                <c:pt idx="432">
                  <c:v>-1.4259704046843931</c:v>
                </c:pt>
                <c:pt idx="433">
                  <c:v>-1.4340910169473249</c:v>
                </c:pt>
                <c:pt idx="434">
                  <c:v>-1.4422609986609034</c:v>
                </c:pt>
                <c:pt idx="435">
                  <c:v>-1.4502810734628246</c:v>
                </c:pt>
                <c:pt idx="436">
                  <c:v>-1.4583519669611036</c:v>
                </c:pt>
                <c:pt idx="437">
                  <c:v>-1.4663744067052686</c:v>
                </c:pt>
                <c:pt idx="438">
                  <c:v>-1.4743491221577933</c:v>
                </c:pt>
                <c:pt idx="439">
                  <c:v>-1.4822768446651917</c:v>
                </c:pt>
                <c:pt idx="440">
                  <c:v>-1.4901583074291462</c:v>
                </c:pt>
                <c:pt idx="441">
                  <c:v>-1.4979942454776651</c:v>
                </c:pt>
                <c:pt idx="442">
                  <c:v>-1.5058853956359233</c:v>
                </c:pt>
                <c:pt idx="443">
                  <c:v>-1.513632496497288</c:v>
                </c:pt>
                <c:pt idx="444">
                  <c:v>-1.5213362883941226</c:v>
                </c:pt>
                <c:pt idx="445">
                  <c:v>-1.5290975133685345</c:v>
                </c:pt>
                <c:pt idx="446">
                  <c:v>-1.5367169151430797</c:v>
                </c:pt>
                <c:pt idx="447">
                  <c:v>-1.544395239091477</c:v>
                </c:pt>
                <c:pt idx="448">
                  <c:v>-1.5519332322090724</c:v>
                </c:pt>
                <c:pt idx="449">
                  <c:v>-1.5595316430834743</c:v>
                </c:pt>
                <c:pt idx="450">
                  <c:v>-1.5669912218648285</c:v>
                </c:pt>
                <c:pt idx="451">
                  <c:v>-1.5745127202363864</c:v>
                </c:pt>
                <c:pt idx="452">
                  <c:v>-1.581896891384746</c:v>
                </c:pt>
                <c:pt idx="453">
                  <c:v>-1.58924448997006</c:v>
                </c:pt>
                <c:pt idx="454">
                  <c:v>-1.5965562720963646</c:v>
                </c:pt>
                <c:pt idx="455">
                  <c:v>-1.6038329952816532</c:v>
                </c:pt>
                <c:pt idx="456">
                  <c:v>-1.6110754184279585</c:v>
                </c:pt>
                <c:pt idx="457">
                  <c:v>-1.6181843017914641</c:v>
                </c:pt>
                <c:pt idx="458">
                  <c:v>-1.6253604069523888</c:v>
                </c:pt>
                <c:pt idx="459">
                  <c:v>-1.6324044967850551</c:v>
                </c:pt>
                <c:pt idx="460">
                  <c:v>-1.6394173354276056</c:v>
                </c:pt>
                <c:pt idx="461">
                  <c:v>-1.646399688252032</c:v>
                </c:pt>
                <c:pt idx="462">
                  <c:v>-1.6533523218337418</c:v>
                </c:pt>
                <c:pt idx="463">
                  <c:v>-1.6601760039214852</c:v>
                </c:pt>
                <c:pt idx="464">
                  <c:v>-1.6670715034069712</c:v>
                </c:pt>
                <c:pt idx="465">
                  <c:v>-1.6737395902944385</c:v>
                </c:pt>
                <c:pt idx="466">
                  <c:v>-1.6804810356703914</c:v>
                </c:pt>
                <c:pt idx="467">
                  <c:v>-1.6870966116730806</c:v>
                </c:pt>
                <c:pt idx="468">
                  <c:v>-1.6937370914620313</c:v>
                </c:pt>
                <c:pt idx="469">
                  <c:v>-1.700253249187508</c:v>
                </c:pt>
                <c:pt idx="470">
                  <c:v>-1.7067958599600068</c:v>
                </c:pt>
                <c:pt idx="471">
                  <c:v>-1.7132156998195835</c:v>
                </c:pt>
                <c:pt idx="472">
                  <c:v>-1.7195135457052793</c:v>
                </c:pt>
                <c:pt idx="473">
                  <c:v>-1.7258901754243752</c:v>
                </c:pt>
                <c:pt idx="474">
                  <c:v>-1.7320863676217773</c:v>
                </c:pt>
                <c:pt idx="475">
                  <c:v>-1.7382829017492138</c:v>
                </c:pt>
                <c:pt idx="476">
                  <c:v>-1.744400558034453</c:v>
                </c:pt>
                <c:pt idx="477">
                  <c:v>-1.7505001174505868</c:v>
                </c:pt>
                <c:pt idx="478">
                  <c:v>-1.7564823616850767</c:v>
                </c:pt>
                <c:pt idx="479">
                  <c:v>-1.7623480731089938</c:v>
                </c:pt>
                <c:pt idx="480">
                  <c:v>-1.7682980347461026</c:v>
                </c:pt>
                <c:pt idx="481">
                  <c:v>-1.7740330302419203</c:v>
                </c:pt>
                <c:pt idx="482">
                  <c:v>-1.7798538438327967</c:v>
                </c:pt>
                <c:pt idx="483">
                  <c:v>-1.7854612603150013</c:v>
                </c:pt>
                <c:pt idx="484">
                  <c:v>-1.7911160650136448</c:v>
                </c:pt>
                <c:pt idx="485">
                  <c:v>-1.7966390437517656</c:v>
                </c:pt>
                <c:pt idx="486">
                  <c:v>-1.8021109828192561</c:v>
                </c:pt>
                <c:pt idx="487">
                  <c:v>-1.8075726689418463</c:v>
                </c:pt>
                <c:pt idx="488">
                  <c:v>-1.8129248892500129</c:v>
                </c:pt>
                <c:pt idx="489">
                  <c:v>-1.8181684312479724</c:v>
                </c:pt>
                <c:pt idx="490">
                  <c:v>-1.823404082782476</c:v>
                </c:pt>
                <c:pt idx="491">
                  <c:v>-1.8285326320118518</c:v>
                </c:pt>
                <c:pt idx="492">
                  <c:v>-1.8336548673747419</c:v>
                </c:pt>
                <c:pt idx="493">
                  <c:v>-1.8386715775591238</c:v>
                </c:pt>
                <c:pt idx="494">
                  <c:v>-1.8435835514710526</c:v>
                </c:pt>
                <c:pt idx="495">
                  <c:v>-1.8483915782035609</c:v>
                </c:pt>
                <c:pt idx="496">
                  <c:v>-1.8531964470055264</c:v>
                </c:pt>
                <c:pt idx="497">
                  <c:v>-1.8578989472505132</c:v>
                </c:pt>
                <c:pt idx="498">
                  <c:v>-1.8625798684055326</c:v>
                </c:pt>
                <c:pt idx="499">
                  <c:v>-1.8671999999999969</c:v>
                </c:pt>
                <c:pt idx="500">
                  <c:v>-1.8716601315944974</c:v>
                </c:pt>
                <c:pt idx="501">
                  <c:v>-1.8761010527494921</c:v>
                </c:pt>
                <c:pt idx="502">
                  <c:v>-1.8804035529944993</c:v>
                </c:pt>
                <c:pt idx="503">
                  <c:v>-1.8847084217963914</c:v>
                </c:pt>
                <c:pt idx="504">
                  <c:v>-1.8889164485288958</c:v>
                </c:pt>
                <c:pt idx="505">
                  <c:v>-1.8930284224408958</c:v>
                </c:pt>
                <c:pt idx="506">
                  <c:v>-1.8971451326252957</c:v>
                </c:pt>
                <c:pt idx="507">
                  <c:v>-1.9010673679882029</c:v>
                </c:pt>
                <c:pt idx="508">
                  <c:v>-1.9049959172174979</c:v>
                </c:pt>
                <c:pt idx="509">
                  <c:v>-1.9088315687520012</c:v>
                </c:pt>
                <c:pt idx="510">
                  <c:v>-1.9125751107500033</c:v>
                </c:pt>
                <c:pt idx="511">
                  <c:v>-1.9162273310582005</c:v>
                </c:pt>
                <c:pt idx="512">
                  <c:v>-1.919889017180699</c:v>
                </c:pt>
                <c:pt idx="513">
                  <c:v>-1.9233609562482048</c:v>
                </c:pt>
                <c:pt idx="514">
                  <c:v>-1.9268439349863957</c:v>
                </c:pt>
                <c:pt idx="515">
                  <c:v>-1.9301387396849936</c:v>
                </c:pt>
                <c:pt idx="516">
                  <c:v>-1.933446156167193</c:v>
                </c:pt>
                <c:pt idx="517">
                  <c:v>-1.936666969758102</c:v>
                </c:pt>
                <c:pt idx="518">
                  <c:v>-1.9398019652538956</c:v>
                </c:pt>
                <c:pt idx="519">
                  <c:v>-1.9428519268909969</c:v>
                </c:pt>
                <c:pt idx="520">
                  <c:v>-1.9458176383148977</c:v>
                </c:pt>
                <c:pt idx="521">
                  <c:v>-1.9486998825493931</c:v>
                </c:pt>
                <c:pt idx="522">
                  <c:v>-1.9514994419655007</c:v>
                </c:pt>
                <c:pt idx="523">
                  <c:v>-1.9542170982508047</c:v>
                </c:pt>
                <c:pt idx="524">
                  <c:v>-1.9569536323781946</c:v>
                </c:pt>
                <c:pt idx="525">
                  <c:v>-1.9595098245755924</c:v>
                </c:pt>
                <c:pt idx="526">
                  <c:v>-1.961986454294701</c:v>
                </c:pt>
                <c:pt idx="527">
                  <c:v>-1.9643843001804058</c:v>
                </c:pt>
                <c:pt idx="528">
                  <c:v>-1.9667041400399921</c:v>
                </c:pt>
                <c:pt idx="529">
                  <c:v>-1.9689467508125045</c:v>
                </c:pt>
                <c:pt idx="530">
                  <c:v>-1.9711129085380001</c:v>
                </c:pt>
                <c:pt idx="531">
                  <c:v>-1.9732033883268922</c:v>
                </c:pt>
                <c:pt idx="532">
                  <c:v>-1.9752089643296049</c:v>
                </c:pt>
                <c:pt idx="533">
                  <c:v>-1.9771604097055935</c:v>
                </c:pt>
                <c:pt idx="534">
                  <c:v>-1.9789284965930012</c:v>
                </c:pt>
                <c:pt idx="535">
                  <c:v>-1.9807239960784937</c:v>
                </c:pt>
                <c:pt idx="536">
                  <c:v>-1.982447678166297</c:v>
                </c:pt>
                <c:pt idx="537">
                  <c:v>-1.9840003117479927</c:v>
                </c:pt>
                <c:pt idx="538">
                  <c:v>-1.9854826645724017</c:v>
                </c:pt>
                <c:pt idx="539">
                  <c:v>-1.9868955032150062</c:v>
                </c:pt>
                <c:pt idx="540">
                  <c:v>-1.9882395930475916</c:v>
                </c:pt>
                <c:pt idx="541">
                  <c:v>-1.9895156982085034</c:v>
                </c:pt>
                <c:pt idx="542">
                  <c:v>-1.9907245815719978</c:v>
                </c:pt>
                <c:pt idx="543">
                  <c:v>-1.9917670047182998</c:v>
                </c:pt>
                <c:pt idx="544">
                  <c:v>-1.9928437279036029</c:v>
                </c:pt>
                <c:pt idx="545">
                  <c:v>-1.9937555100298976</c:v>
                </c:pt>
                <c:pt idx="546">
                  <c:v>-1.9946031086153049</c:v>
                </c:pt>
                <c:pt idx="547">
                  <c:v>-1.9953872797635928</c:v>
                </c:pt>
                <c:pt idx="548">
                  <c:v>-1.9960087781352041</c:v>
                </c:pt>
                <c:pt idx="549">
                  <c:v>-1.9966683569164996</c:v>
                </c:pt>
                <c:pt idx="550">
                  <c:v>-1.9971667677909029</c:v>
                </c:pt>
                <c:pt idx="551">
                  <c:v>-1.9976047609085033</c:v>
                </c:pt>
                <c:pt idx="552">
                  <c:v>-1.9979830848569016</c:v>
                </c:pt>
                <c:pt idx="553">
                  <c:v>-1.9982024866314916</c:v>
                </c:pt>
                <c:pt idx="554">
                  <c:v>-1.998463711605897</c:v>
                </c:pt>
                <c:pt idx="555">
                  <c:v>-1.9985675035026951</c:v>
                </c:pt>
                <c:pt idx="556">
                  <c:v>-1.9985146043641002</c:v>
                </c:pt>
                <c:pt idx="557">
                  <c:v>-1.9985057545222915</c:v>
                </c:pt>
                <c:pt idx="558">
                  <c:v>-1.998341692570806</c:v>
                </c:pt>
                <c:pt idx="559">
                  <c:v>-1.9981231553348007</c:v>
                </c:pt>
                <c:pt idx="560">
                  <c:v>-1.9978508778421933</c:v>
                </c:pt>
                <c:pt idx="561">
                  <c:v>-1.9974255932946932</c:v>
                </c:pt>
                <c:pt idx="562">
                  <c:v>-1.9969480330389047</c:v>
                </c:pt>
                <c:pt idx="563">
                  <c:v>-1.9964189265371974</c:v>
                </c:pt>
                <c:pt idx="564">
                  <c:v>-1.9957390013390981</c:v>
                </c:pt>
                <c:pt idx="565">
                  <c:v>-1.9950089830526974</c:v>
                </c:pt>
                <c:pt idx="566">
                  <c:v>-1.9942295953156055</c:v>
                </c:pt>
                <c:pt idx="567">
                  <c:v>-1.993301559766893</c:v>
                </c:pt>
                <c:pt idx="568">
                  <c:v>-1.9923255960180057</c:v>
                </c:pt>
                <c:pt idx="569">
                  <c:v>-1.9913024216251003</c:v>
                </c:pt>
                <c:pt idx="570">
                  <c:v>-1.9902327520598924</c:v>
                </c:pt>
                <c:pt idx="571">
                  <c:v>-1.9890173006819918</c:v>
                </c:pt>
                <c:pt idx="572">
                  <c:v>-1.9876567787106989</c:v>
                </c:pt>
                <c:pt idx="573">
                  <c:v>-1.9863518951965915</c:v>
                </c:pt>
                <c:pt idx="574">
                  <c:v>-1.9849033569937919</c:v>
                </c:pt>
                <c:pt idx="575">
                  <c:v>-1.9833118687321001</c:v>
                </c:pt>
                <c:pt idx="576">
                  <c:v>-1.9816781327890052</c:v>
                </c:pt>
                <c:pt idx="577">
                  <c:v>-1.9800028492618917</c:v>
                </c:pt>
                <c:pt idx="578">
                  <c:v>-1.9782867159409054</c:v>
                </c:pt>
                <c:pt idx="579">
                  <c:v>-1.9764304282805956</c:v>
                </c:pt>
                <c:pt idx="580">
                  <c:v>-1.9744746793732944</c:v>
                </c:pt>
                <c:pt idx="581">
                  <c:v>-1.9725001599211947</c:v>
                </c:pt>
                <c:pt idx="582">
                  <c:v>-1.9703275582092967</c:v>
                </c:pt>
                <c:pt idx="583">
                  <c:v>-1.968217560078001</c:v>
                </c:pt>
                <c:pt idx="584">
                  <c:v>-1.9659708488965979</c:v>
                </c:pt>
                <c:pt idx="585">
                  <c:v>-1.9635881055357007</c:v>
                </c:pt>
                <c:pt idx="586">
                  <c:v>-1.9612700083404047</c:v>
                </c:pt>
                <c:pt idx="587">
                  <c:v>-1.9587172331040996</c:v>
                </c:pt>
                <c:pt idx="588">
                  <c:v>-1.9562304530409946</c:v>
                </c:pt>
                <c:pt idx="589">
                  <c:v>-1.9535103387600916</c:v>
                </c:pt>
                <c:pt idx="590">
                  <c:v>-1.9508575582386047</c:v>
                </c:pt>
                <c:pt idx="591">
                  <c:v>-1.9480727767954971</c:v>
                </c:pt>
                <c:pt idx="592">
                  <c:v>-1.9451566570650964</c:v>
                </c:pt>
                <c:pt idx="593">
                  <c:v>-1.9422098589711929</c:v>
                </c:pt>
                <c:pt idx="594">
                  <c:v>-1.9392330397008983</c:v>
                </c:pt>
                <c:pt idx="595">
                  <c:v>-1.9361268536785996</c:v>
                </c:pt>
                <c:pt idx="596">
                  <c:v>-1.9328919525403929</c:v>
                </c:pt>
                <c:pt idx="597">
                  <c:v>-1.9297289851079018</c:v>
                </c:pt>
                <c:pt idx="598">
                  <c:v>-1.9263785973631968</c:v>
                </c:pt>
                <c:pt idx="599">
                  <c:v>-1.9230214324226971</c:v>
                </c:pt>
                <c:pt idx="600">
                  <c:v>-1.9194781305124984</c:v>
                </c:pt>
                <c:pt idx="601">
                  <c:v>-1.9160093289424012</c:v>
                </c:pt>
                <c:pt idx="602">
                  <c:v>-1.912315662081193</c:v>
                </c:pt>
                <c:pt idx="603">
                  <c:v>-1.9086977613314993</c:v>
                </c:pt>
                <c:pt idx="604">
                  <c:v>-1.9048562551047965</c:v>
                </c:pt>
                <c:pt idx="605">
                  <c:v>-1.9010917687964923</c:v>
                </c:pt>
                <c:pt idx="606">
                  <c:v>-1.8972049247616969</c:v>
                </c:pt>
                <c:pt idx="607">
                  <c:v>-1.8931963422900946</c:v>
                </c:pt>
                <c:pt idx="608">
                  <c:v>-1.8891666375817024</c:v>
                </c:pt>
                <c:pt idx="609">
                  <c:v>-1.8850164237228046</c:v>
                </c:pt>
                <c:pt idx="610">
                  <c:v>-1.8808463106612034</c:v>
                </c:pt>
                <c:pt idx="611">
                  <c:v>-1.8765669051828979</c:v>
                </c:pt>
                <c:pt idx="612">
                  <c:v>-1.8722488108871964</c:v>
                </c:pt>
                <c:pt idx="613">
                  <c:v>-1.8678226281637933</c:v>
                </c:pt>
                <c:pt idx="614">
                  <c:v>-1.8633789541684003</c:v>
                </c:pt>
                <c:pt idx="615">
                  <c:v>-1.8588183827995</c:v>
                </c:pt>
                <c:pt idx="616">
                  <c:v>-1.8542415046748975</c:v>
                </c:pt>
                <c:pt idx="617">
                  <c:v>-1.8495489071082005</c:v>
                </c:pt>
                <c:pt idx="618">
                  <c:v>-1.8448411740858024</c:v>
                </c:pt>
                <c:pt idx="619">
                  <c:v>-1.8400188862439961</c:v>
                </c:pt>
                <c:pt idx="620">
                  <c:v>-1.8350826208453999</c:v>
                </c:pt>
                <c:pt idx="621">
                  <c:v>-1.8302329517572016</c:v>
                </c:pt>
                <c:pt idx="622">
                  <c:v>-1.8251704494272936</c:v>
                </c:pt>
                <c:pt idx="623">
                  <c:v>-1.8200956808627957</c:v>
                </c:pt>
                <c:pt idx="624">
                  <c:v>-1.8150092096071955</c:v>
                </c:pt>
                <c:pt idx="625">
                  <c:v>-1.8098115957181022</c:v>
                </c:pt>
                <c:pt idx="626">
                  <c:v>-1.8045033957450034</c:v>
                </c:pt>
                <c:pt idx="627">
                  <c:v>-1.7991851627077011</c:v>
                </c:pt>
                <c:pt idx="628">
                  <c:v>-1.7938574460742949</c:v>
                </c:pt>
                <c:pt idx="629">
                  <c:v>-1.7883207917393928</c:v>
                </c:pt>
                <c:pt idx="630">
                  <c:v>-1.7828757420024051</c:v>
                </c:pt>
                <c:pt idx="631">
                  <c:v>-1.7772628355466917</c:v>
                </c:pt>
                <c:pt idx="632">
                  <c:v>-1.7716626074176958</c:v>
                </c:pt>
                <c:pt idx="633">
                  <c:v>-1.7658955890022039</c:v>
                </c:pt>
                <c:pt idx="634">
                  <c:v>-1.760222308007295</c:v>
                </c:pt>
                <c:pt idx="635">
                  <c:v>-1.754343288439193</c:v>
                </c:pt>
                <c:pt idx="636">
                  <c:v>-1.7484590505832998</c:v>
                </c:pt>
                <c:pt idx="637">
                  <c:v>-1.7425701109826051</c:v>
                </c:pt>
                <c:pt idx="638">
                  <c:v>-1.7365769824184021</c:v>
                </c:pt>
                <c:pt idx="639">
                  <c:v>-1.7304801738892923</c:v>
                </c:pt>
                <c:pt idx="640">
                  <c:v>-1.7243801905913951</c:v>
                </c:pt>
                <c:pt idx="641">
                  <c:v>-1.7182775338982932</c:v>
                </c:pt>
                <c:pt idx="642">
                  <c:v>-1.7120127013411945</c:v>
                </c:pt>
                <c:pt idx="643">
                  <c:v>-1.7057661865895994</c:v>
                </c:pt>
                <c:pt idx="644">
                  <c:v>-1.6993584794313925</c:v>
                </c:pt>
                <c:pt idx="645">
                  <c:v>-1.6930500657538001</c:v>
                </c:pt>
                <c:pt idx="646">
                  <c:v>-1.6865414275241974</c:v>
                </c:pt>
                <c:pt idx="647">
                  <c:v>-1.6800330427707042</c:v>
                </c:pt>
                <c:pt idx="648">
                  <c:v>-1.6735253855637957</c:v>
                </c:pt>
                <c:pt idx="649">
                  <c:v>-1.6669189259975941</c:v>
                </c:pt>
                <c:pt idx="650">
                  <c:v>-1.6603141301707023</c:v>
                </c:pt>
                <c:pt idx="651">
                  <c:v>-1.6536114601685057</c:v>
                </c:pt>
                <c:pt idx="652">
                  <c:v>-1.6468113740446011</c:v>
                </c:pt>
                <c:pt idx="653">
                  <c:v>-1.6400143258024933</c:v>
                </c:pt>
                <c:pt idx="654">
                  <c:v>-1.6331207653783935</c:v>
                </c:pt>
                <c:pt idx="655">
                  <c:v>-1.6262311386226038</c:v>
                </c:pt>
                <c:pt idx="656">
                  <c:v>-1.6193458872823978</c:v>
                </c:pt>
                <c:pt idx="657">
                  <c:v>-1.6122654489844948</c:v>
                </c:pt>
                <c:pt idx="658">
                  <c:v>-1.6052502572178931</c:v>
                </c:pt>
                <c:pt idx="659">
                  <c:v>-1.5981207413165937</c:v>
                </c:pt>
                <c:pt idx="660">
                  <c:v>-1.5909573264424921</c:v>
                </c:pt>
                <c:pt idx="661">
                  <c:v>-1.583800433569003</c:v>
                </c:pt>
                <c:pt idx="662">
                  <c:v>-1.5765504794642045</c:v>
                </c:pt>
                <c:pt idx="663">
                  <c:v>-1.5693078766743049</c:v>
                </c:pt>
                <c:pt idx="664">
                  <c:v>-1.561973033507698</c:v>
                </c:pt>
                <c:pt idx="665">
                  <c:v>-1.5546463540184021</c:v>
                </c:pt>
                <c:pt idx="666">
                  <c:v>-1.5472282379902964</c:v>
                </c:pt>
                <c:pt idx="667">
                  <c:v>-1.5397190809216035</c:v>
                </c:pt>
                <c:pt idx="668">
                  <c:v>-1.5322192740088028</c:v>
                </c:pt>
                <c:pt idx="669">
                  <c:v>-1.5247292041314005</c:v>
                </c:pt>
                <c:pt idx="670">
                  <c:v>-1.5171192538368992</c:v>
                </c:pt>
                <c:pt idx="671">
                  <c:v>-1.5094798013252912</c:v>
                </c:pt>
                <c:pt idx="672">
                  <c:v>-1.501821220434401</c:v>
                </c:pt>
                <c:pt idx="673">
                  <c:v>-1.4941738806247926</c:v>
                </c:pt>
                <c:pt idx="674">
                  <c:v>-1.486338146965906</c:v>
                </c:pt>
                <c:pt idx="675">
                  <c:v>-1.4786143801205007</c:v>
                </c:pt>
                <c:pt idx="676">
                  <c:v>-1.470802936331804</c:v>
                </c:pt>
                <c:pt idx="677">
                  <c:v>-1.4629041674080021</c:v>
                </c:pt>
                <c:pt idx="678">
                  <c:v>-1.455018420709699</c:v>
                </c:pt>
                <c:pt idx="679">
                  <c:v>-1.4471460391353013</c:v>
                </c:pt>
                <c:pt idx="680">
                  <c:v>-1.4391573611075046</c:v>
                </c:pt>
                <c:pt idx="681">
                  <c:v>-1.4311427205606932</c:v>
                </c:pt>
                <c:pt idx="682">
                  <c:v>-1.423112446926897</c:v>
                </c:pt>
                <c:pt idx="683">
                  <c:v>-1.4150968651231963</c:v>
                </c:pt>
                <c:pt idx="684">
                  <c:v>-1.4069962955388</c:v>
                </c:pt>
                <c:pt idx="685">
                  <c:v>-1.3988110540227012</c:v>
                </c:pt>
                <c:pt idx="686">
                  <c:v>-1.3906414518706001</c:v>
                </c:pt>
                <c:pt idx="687">
                  <c:v>-1.3824877958129917</c:v>
                </c:pt>
                <c:pt idx="688">
                  <c:v>-1.3742503880033929</c:v>
                </c:pt>
                <c:pt idx="689">
                  <c:v>-1.3660295260055051</c:v>
                </c:pt>
                <c:pt idx="690">
                  <c:v>-1.3577255027822979</c:v>
                </c:pt>
                <c:pt idx="691">
                  <c:v>-1.3494386066840995</c:v>
                </c:pt>
                <c:pt idx="692">
                  <c:v>-1.3410691214373962</c:v>
                </c:pt>
                <c:pt idx="693">
                  <c:v>-1.3327173261331993</c:v>
                </c:pt>
                <c:pt idx="694">
                  <c:v>-1.3242834952166014</c:v>
                </c:pt>
                <c:pt idx="695">
                  <c:v>-1.3158678984754957</c:v>
                </c:pt>
                <c:pt idx="696">
                  <c:v>-1.3073708010300997</c:v>
                </c:pt>
                <c:pt idx="697">
                  <c:v>-1.298892463322602</c:v>
                </c:pt>
                <c:pt idx="698">
                  <c:v>-1.2904231411065972</c:v>
                </c:pt>
                <c:pt idx="699">
                  <c:v>-1.2818930854374031</c:v>
                </c:pt>
                <c:pt idx="700">
                  <c:v>-1.2733725426615052</c:v>
                </c:pt>
                <c:pt idx="701">
                  <c:v>-1.2647717544076009</c:v>
                </c:pt>
                <c:pt idx="702">
                  <c:v>-1.2561909575764929</c:v>
                </c:pt>
                <c:pt idx="703">
                  <c:v>-1.2475303843320056</c:v>
                </c:pt>
                <c:pt idx="704">
                  <c:v>-1.2388902620916014</c:v>
                </c:pt>
                <c:pt idx="705">
                  <c:v>-1.2302708135177944</c:v>
                </c:pt>
                <c:pt idx="706">
                  <c:v>-1.221572256508793</c:v>
                </c:pt>
                <c:pt idx="707">
                  <c:v>-1.2128948041906042</c:v>
                </c:pt>
                <c:pt idx="708">
                  <c:v>-1.204138664907795</c:v>
                </c:pt>
                <c:pt idx="709">
                  <c:v>-1.1954040422160972</c:v>
                </c:pt>
                <c:pt idx="710">
                  <c:v>-1.1866911348736942</c:v>
                </c:pt>
                <c:pt idx="711">
                  <c:v>-1.1779001368336992</c:v>
                </c:pt>
                <c:pt idx="712">
                  <c:v>-1.1691312372366021</c:v>
                </c:pt>
                <c:pt idx="713">
                  <c:v>-1.1602846204025958</c:v>
                </c:pt>
                <c:pt idx="714">
                  <c:v>-1.1514604658242042</c:v>
                </c:pt>
                <c:pt idx="715">
                  <c:v>-1.1426089481596051</c:v>
                </c:pt>
                <c:pt idx="716">
                  <c:v>-1.1337502372252928</c:v>
                </c:pt>
                <c:pt idx="717">
                  <c:v>-1.1248844979895978</c:v>
                </c:pt>
                <c:pt idx="718">
                  <c:v>-1.1159918905661961</c:v>
                </c:pt>
                <c:pt idx="719">
                  <c:v>-1.107082570207595</c:v>
                </c:pt>
                <c:pt idx="720">
                  <c:v>-1.0981966872994029</c:v>
                </c:pt>
                <c:pt idx="721">
                  <c:v>-1.0892343873539048</c:v>
                </c:pt>
                <c:pt idx="722">
                  <c:v>-1.0803958110045038</c:v>
                </c:pt>
                <c:pt idx="723">
                  <c:v>-1.0713810940004969</c:v>
                </c:pt>
                <c:pt idx="724">
                  <c:v>-1.0624903672010007</c:v>
                </c:pt>
                <c:pt idx="725">
                  <c:v>-1.0535237565707014</c:v>
                </c:pt>
                <c:pt idx="726">
                  <c:v>-1.0445813831738988</c:v>
                </c:pt>
                <c:pt idx="727">
                  <c:v>-1.0355633631705992</c:v>
                </c:pt>
                <c:pt idx="728">
                  <c:v>-1.0265698078114021</c:v>
                </c:pt>
                <c:pt idx="729">
                  <c:v>-1.0176008234331988</c:v>
                </c:pt>
                <c:pt idx="730">
                  <c:v>-1.0085565114552004</c:v>
                </c:pt>
                <c:pt idx="731">
                  <c:v>-0.99953696837450323</c:v>
                </c:pt>
                <c:pt idx="732">
                  <c:v>-0.99057228576279499</c:v>
                </c:pt>
                <c:pt idx="733">
                  <c:v>-0.98157255026239554</c:v>
                </c:pt>
                <c:pt idx="734">
                  <c:v>-0.97252784358279598</c:v>
                </c:pt>
                <c:pt idx="735">
                  <c:v>-0.96351824249789786</c:v>
                </c:pt>
                <c:pt idx="736">
                  <c:v>-0.95451381884230457</c:v>
                </c:pt>
                <c:pt idx="737">
                  <c:v>-0.94544463950889224</c:v>
                </c:pt>
                <c:pt idx="738">
                  <c:v>-0.93640076644629389</c:v>
                </c:pt>
                <c:pt idx="739">
                  <c:v>-0.92738225665620178</c:v>
                </c:pt>
                <c:pt idx="740">
                  <c:v>-0.91838916219089484</c:v>
                </c:pt>
                <c:pt idx="741">
                  <c:v>-0.90932153015189598</c:v>
                </c:pt>
                <c:pt idx="742">
                  <c:v>-0.90027940268749518</c:v>
                </c:pt>
                <c:pt idx="743">
                  <c:v>-0.89126281699110166</c:v>
                </c:pt>
                <c:pt idx="744">
                  <c:v>-0.88227180530029159</c:v>
                </c:pt>
                <c:pt idx="745">
                  <c:v>-0.87320639489500351</c:v>
                </c:pt>
                <c:pt idx="746">
                  <c:v>-0.86416660809650025</c:v>
                </c:pt>
                <c:pt idx="747">
                  <c:v>-0.85516246226709214</c:v>
                </c:pt>
                <c:pt idx="748">
                  <c:v>-0.84616396980849373</c:v>
                </c:pt>
                <c:pt idx="749">
                  <c:v>-0.83710113816210097</c:v>
                </c:pt>
                <c:pt idx="750">
                  <c:v>-0.8281639698084966</c:v>
                </c:pt>
                <c:pt idx="751">
                  <c:v>-0.81915246226710181</c:v>
                </c:pt>
                <c:pt idx="752">
                  <c:v>-0.81006660809649844</c:v>
                </c:pt>
                <c:pt idx="753">
                  <c:v>-0.80110639489499391</c:v>
                </c:pt>
                <c:pt idx="754">
                  <c:v>-0.7920718053002993</c:v>
                </c:pt>
                <c:pt idx="755">
                  <c:v>-0.7831628169911049</c:v>
                </c:pt>
                <c:pt idx="756">
                  <c:v>-0.77417940268750129</c:v>
                </c:pt>
                <c:pt idx="757">
                  <c:v>-0.76520153015190218</c:v>
                </c:pt>
                <c:pt idx="758">
                  <c:v>-0.75628916219089959</c:v>
                </c:pt>
                <c:pt idx="759">
                  <c:v>-0.74728225665619874</c:v>
                </c:pt>
                <c:pt idx="760">
                  <c:v>-0.73840076644629704</c:v>
                </c:pt>
                <c:pt idx="761">
                  <c:v>-0.72944463950890182</c:v>
                </c:pt>
                <c:pt idx="762">
                  <c:v>-0.72051381884230636</c:v>
                </c:pt>
                <c:pt idx="763">
                  <c:v>-0.71160824249790622</c:v>
                </c:pt>
                <c:pt idx="764">
                  <c:v>-0.70272784358280305</c:v>
                </c:pt>
                <c:pt idx="765">
                  <c:v>-0.69387255026239458</c:v>
                </c:pt>
                <c:pt idx="766">
                  <c:v>-0.68494228576279426</c:v>
                </c:pt>
                <c:pt idx="767">
                  <c:v>-0.67613696837449311</c:v>
                </c:pt>
                <c:pt idx="768">
                  <c:v>-0.66725651145520359</c:v>
                </c:pt>
                <c:pt idx="769">
                  <c:v>-0.65850082343319727</c:v>
                </c:pt>
                <c:pt idx="770">
                  <c:v>-0.64966980781139938</c:v>
                </c:pt>
                <c:pt idx="771">
                  <c:v>-0.64085336317059216</c:v>
                </c:pt>
                <c:pt idx="772">
                  <c:v>-0.63207138317390132</c:v>
                </c:pt>
                <c:pt idx="773">
                  <c:v>-0.62332375657069505</c:v>
                </c:pt>
                <c:pt idx="774">
                  <c:v>-0.61456036720100116</c:v>
                </c:pt>
                <c:pt idx="775">
                  <c:v>-0.60588109400049817</c:v>
                </c:pt>
                <c:pt idx="776">
                  <c:v>-0.59712581100449924</c:v>
                </c:pt>
                <c:pt idx="777">
                  <c:v>-0.58843438735389597</c:v>
                </c:pt>
                <c:pt idx="778">
                  <c:v>-0.57979668729939959</c:v>
                </c:pt>
                <c:pt idx="779">
                  <c:v>-0.57108257020759368</c:v>
                </c:pt>
                <c:pt idx="780">
                  <c:v>-0.56249189056620708</c:v>
                </c:pt>
                <c:pt idx="781">
                  <c:v>-0.55382449798959499</c:v>
                </c:pt>
                <c:pt idx="782">
                  <c:v>-0.54528023722529895</c:v>
                </c:pt>
                <c:pt idx="783">
                  <c:v>-0.53665894815959803</c:v>
                </c:pt>
                <c:pt idx="784">
                  <c:v>-0.52816046582419318</c:v>
                </c:pt>
                <c:pt idx="785">
                  <c:v>-0.51961462040259576</c:v>
                </c:pt>
                <c:pt idx="786">
                  <c:v>-0.51113123723660436</c:v>
                </c:pt>
                <c:pt idx="787">
                  <c:v>-0.50260013683370275</c:v>
                </c:pt>
                <c:pt idx="788">
                  <c:v>-0.49419113487370225</c:v>
                </c:pt>
                <c:pt idx="789">
                  <c:v>-0.48570404221609209</c:v>
                </c:pt>
                <c:pt idx="790">
                  <c:v>-0.47733866490779775</c:v>
                </c:pt>
                <c:pt idx="791">
                  <c:v>-0.46889480419059737</c:v>
                </c:pt>
                <c:pt idx="792">
                  <c:v>-0.4605722565087973</c:v>
                </c:pt>
                <c:pt idx="793">
                  <c:v>-0.45227081351779219</c:v>
                </c:pt>
                <c:pt idx="794">
                  <c:v>-0.4438902620915961</c:v>
                </c:pt>
                <c:pt idx="795">
                  <c:v>-0.43563038433200063</c:v>
                </c:pt>
                <c:pt idx="796">
                  <c:v>-0.42739095757650247</c:v>
                </c:pt>
                <c:pt idx="797">
                  <c:v>-0.41917175440759635</c:v>
                </c:pt>
                <c:pt idx="798">
                  <c:v>-0.41097254266150429</c:v>
                </c:pt>
                <c:pt idx="799">
                  <c:v>-0.40279308543739489</c:v>
                </c:pt>
                <c:pt idx="800">
                  <c:v>-0.39463314110659553</c:v>
                </c:pt>
                <c:pt idx="801">
                  <c:v>-0.38659246332259656</c:v>
                </c:pt>
                <c:pt idx="802">
                  <c:v>-0.3784708010300939</c:v>
                </c:pt>
                <c:pt idx="803">
                  <c:v>-0.37036789847549656</c:v>
                </c:pt>
                <c:pt idx="804">
                  <c:v>-0.36238349521660496</c:v>
                </c:pt>
                <c:pt idx="805">
                  <c:v>-0.35439732613319919</c:v>
                </c:pt>
                <c:pt idx="806">
                  <c:v>-0.34646912143740494</c:v>
                </c:pt>
                <c:pt idx="807">
                  <c:v>-0.33853860668410007</c:v>
                </c:pt>
                <c:pt idx="808">
                  <c:v>-0.33062550278229352</c:v>
                </c:pt>
                <c:pt idx="809">
                  <c:v>-0.32272952600549587</c:v>
                </c:pt>
                <c:pt idx="810">
                  <c:v>-0.31495038800339969</c:v>
                </c:pt>
                <c:pt idx="811">
                  <c:v>-0.30708779581299339</c:v>
                </c:pt>
                <c:pt idx="812">
                  <c:v>-0.29934145187060679</c:v>
                </c:pt>
                <c:pt idx="813">
                  <c:v>-0.291621054022702</c:v>
                </c:pt>
                <c:pt idx="814">
                  <c:v>-0.28389629553880269</c:v>
                </c:pt>
                <c:pt idx="815">
                  <c:v>-0.27629686512319296</c:v>
                </c:pt>
                <c:pt idx="816">
                  <c:v>-0.26861244692690178</c:v>
                </c:pt>
                <c:pt idx="817">
                  <c:v>-0.26104272056070243</c:v>
                </c:pt>
                <c:pt idx="818">
                  <c:v>-0.2534873611074957</c:v>
                </c:pt>
                <c:pt idx="819">
                  <c:v>-0.24594603913530122</c:v>
                </c:pt>
                <c:pt idx="820">
                  <c:v>-0.23851842070970619</c:v>
                </c:pt>
                <c:pt idx="821">
                  <c:v>-0.23110416740799167</c:v>
                </c:pt>
                <c:pt idx="822">
                  <c:v>-0.22370293633180438</c:v>
                </c:pt>
                <c:pt idx="823">
                  <c:v>-0.21631438012050097</c:v>
                </c:pt>
                <c:pt idx="824">
                  <c:v>-0.20893814696590596</c:v>
                </c:pt>
                <c:pt idx="825">
                  <c:v>-0.20167388062479574</c:v>
                </c:pt>
                <c:pt idx="826">
                  <c:v>-0.1944212204343998</c:v>
                </c:pt>
                <c:pt idx="827">
                  <c:v>-0.18717980132529988</c:v>
                </c:pt>
                <c:pt idx="828">
                  <c:v>-0.18004925383689852</c:v>
                </c:pt>
                <c:pt idx="829">
                  <c:v>-0.17292920413139257</c:v>
                </c:pt>
                <c:pt idx="830">
                  <c:v>-0.16581927400880048</c:v>
                </c:pt>
                <c:pt idx="831">
                  <c:v>-0.15871908092160325</c:v>
                </c:pt>
                <c:pt idx="832">
                  <c:v>-0.15173823799029762</c:v>
                </c:pt>
                <c:pt idx="833">
                  <c:v>-0.14474635401839464</c:v>
                </c:pt>
                <c:pt idx="834">
                  <c:v>-0.13787303350769164</c:v>
                </c:pt>
                <c:pt idx="835">
                  <c:v>-0.13090787667429993</c:v>
                </c:pt>
                <c:pt idx="836">
                  <c:v>-0.12415047946419833</c:v>
                </c:pt>
                <c:pt idx="837">
                  <c:v>-0.1173004335690031</c:v>
                </c:pt>
                <c:pt idx="838">
                  <c:v>-0.11055732644249261</c:v>
                </c:pt>
                <c:pt idx="839">
                  <c:v>-0.1038207413165928</c:v>
                </c:pt>
                <c:pt idx="840">
                  <c:v>-9.719025721789265E-2</c:v>
                </c:pt>
                <c:pt idx="841">
                  <c:v>-9.0525448984493551E-2</c:v>
                </c:pt>
                <c:pt idx="842">
                  <c:v>-8.3945887282400378E-2</c:v>
                </c:pt>
                <c:pt idx="843">
                  <c:v>-7.743113862259321E-2</c:v>
                </c:pt>
                <c:pt idx="844">
                  <c:v>-7.0920765378399864E-2</c:v>
                </c:pt>
                <c:pt idx="845">
                  <c:v>-6.4414325802502503E-2</c:v>
                </c:pt>
                <c:pt idx="846">
                  <c:v>-5.801137404460377E-2</c:v>
                </c:pt>
                <c:pt idx="847">
                  <c:v>-5.171146016849093E-2</c:v>
                </c:pt>
                <c:pt idx="848">
                  <c:v>-4.5414130170705391E-2</c:v>
                </c:pt>
                <c:pt idx="849">
                  <c:v>-3.9108925997595634E-2</c:v>
                </c:pt>
                <c:pt idx="850">
                  <c:v>-3.2925385563796539E-2</c:v>
                </c:pt>
                <c:pt idx="851">
                  <c:v>-2.6713042770694528E-2</c:v>
                </c:pt>
                <c:pt idx="852">
                  <c:v>-2.059142752419163E-2</c:v>
                </c:pt>
                <c:pt idx="853">
                  <c:v>-1.4550065753898167E-2</c:v>
                </c:pt>
                <c:pt idx="854">
                  <c:v>-8.4784794314032297E-3</c:v>
                </c:pt>
                <c:pt idx="855">
                  <c:v>-2.4661865895971857E-3</c:v>
                </c:pt>
                <c:pt idx="856">
                  <c:v>3.4272986588064214E-3</c:v>
                </c:pt>
                <c:pt idx="857">
                  <c:v>9.3224661016932941E-3</c:v>
                </c:pt>
                <c:pt idx="858">
                  <c:v>1.5119809408599139E-2</c:v>
                </c:pt>
                <c:pt idx="859">
                  <c:v>2.0919826110706197E-2</c:v>
                </c:pt>
                <c:pt idx="860">
                  <c:v>2.6723017581602448E-2</c:v>
                </c:pt>
                <c:pt idx="861">
                  <c:v>3.2429889017397073E-2</c:v>
                </c:pt>
                <c:pt idx="862">
                  <c:v>3.8040949416707548E-2</c:v>
                </c:pt>
                <c:pt idx="863">
                  <c:v>4.3656711560807082E-2</c:v>
                </c:pt>
                <c:pt idx="864">
                  <c:v>4.917769199270694E-2</c:v>
                </c:pt>
                <c:pt idx="865">
                  <c:v>5.4704410997796771E-2</c:v>
                </c:pt>
                <c:pt idx="866">
                  <c:v>6.0137392582298332E-2</c:v>
                </c:pt>
                <c:pt idx="867">
                  <c:v>6.5477164453302095E-2</c:v>
                </c:pt>
                <c:pt idx="868">
                  <c:v>7.0834257997596239E-2</c:v>
                </c:pt>
                <c:pt idx="869">
                  <c:v>7.6079208260598108E-2</c:v>
                </c:pt>
                <c:pt idx="870">
                  <c:v>8.1362553925700354E-2</c:v>
                </c:pt>
                <c:pt idx="871">
                  <c:v>8.651483729230236E-2</c:v>
                </c:pt>
                <c:pt idx="872">
                  <c:v>9.1696604255002256E-2</c:v>
                </c:pt>
                <c:pt idx="873">
                  <c:v>9.6788404281902274E-2</c:v>
                </c:pt>
                <c:pt idx="874">
                  <c:v>0.1017907903927977</c:v>
                </c:pt>
                <c:pt idx="875">
                  <c:v>0.10680431913720057</c:v>
                </c:pt>
                <c:pt idx="876">
                  <c:v>0.11172955057270428</c:v>
                </c:pt>
                <c:pt idx="877">
                  <c:v>0.11656704824280339</c:v>
                </c:pt>
                <c:pt idx="878">
                  <c:v>0.12141737915459672</c:v>
                </c:pt>
                <c:pt idx="879">
                  <c:v>0.12618111375600094</c:v>
                </c:pt>
                <c:pt idx="880">
                  <c:v>0.13085882591420628</c:v>
                </c:pt>
                <c:pt idx="881">
                  <c:v>0.13555109289179867</c:v>
                </c:pt>
                <c:pt idx="882">
                  <c:v>0.14015849532509606</c:v>
                </c:pt>
                <c:pt idx="883">
                  <c:v>0.14468161720050432</c:v>
                </c:pt>
                <c:pt idx="884">
                  <c:v>0.14912104583159902</c:v>
                </c:pt>
                <c:pt idx="885">
                  <c:v>0.15357737183619591</c:v>
                </c:pt>
                <c:pt idx="886">
                  <c:v>0.15795118911280781</c:v>
                </c:pt>
                <c:pt idx="887">
                  <c:v>0.16234309481710696</c:v>
                </c:pt>
                <c:pt idx="888">
                  <c:v>0.1665536893388051</c:v>
                </c:pt>
                <c:pt idx="889">
                  <c:v>0.17078357627720564</c:v>
                </c:pt>
                <c:pt idx="890">
                  <c:v>0.17503336241829714</c:v>
                </c:pt>
                <c:pt idx="891">
                  <c:v>0.17910365770989856</c:v>
                </c:pt>
                <c:pt idx="892">
                  <c:v>0.18314507523830059</c:v>
                </c:pt>
                <c:pt idx="893">
                  <c:v>0.18710823120350284</c:v>
                </c:pt>
                <c:pt idx="894">
                  <c:v>0.19104374489520737</c:v>
                </c:pt>
                <c:pt idx="895">
                  <c:v>0.19500223866850064</c:v>
                </c:pt>
                <c:pt idx="896">
                  <c:v>0.19878433791880568</c:v>
                </c:pt>
                <c:pt idx="897">
                  <c:v>0.20259067105759598</c:v>
                </c:pt>
                <c:pt idx="898">
                  <c:v>0.20632186948750686</c:v>
                </c:pt>
                <c:pt idx="899">
                  <c:v>0.20995856757730635</c:v>
                </c:pt>
                <c:pt idx="900">
                  <c:v>0.21356140263680601</c:v>
                </c:pt>
                <c:pt idx="901">
                  <c:v>0.2170710148920989</c:v>
                </c:pt>
                <c:pt idx="902">
                  <c:v>0.22060804745959572</c:v>
                </c:pt>
                <c:pt idx="903">
                  <c:v>0.2240731463214054</c:v>
                </c:pt>
                <c:pt idx="904">
                  <c:v>0.22736696029910064</c:v>
                </c:pt>
                <c:pt idx="905">
                  <c:v>0.23069014102879848</c:v>
                </c:pt>
                <c:pt idx="906">
                  <c:v>0.2339933429348946</c:v>
                </c:pt>
                <c:pt idx="907">
                  <c:v>0.23722722320450984</c:v>
                </c:pt>
                <c:pt idx="908">
                  <c:v>0.24034244176140618</c:v>
                </c:pt>
                <c:pt idx="909">
                  <c:v>0.24338966123990247</c:v>
                </c:pt>
                <c:pt idx="910">
                  <c:v>0.24646954695900192</c:v>
                </c:pt>
                <c:pt idx="911">
                  <c:v>0.24938276689589856</c:v>
                </c:pt>
                <c:pt idx="912">
                  <c:v>0.25232999165959669</c:v>
                </c:pt>
                <c:pt idx="913">
                  <c:v>0.25521189446429915</c:v>
                </c:pt>
                <c:pt idx="914">
                  <c:v>0.25802915110339697</c:v>
                </c:pt>
                <c:pt idx="915">
                  <c:v>0.26068243992199314</c:v>
                </c:pt>
                <c:pt idx="916">
                  <c:v>0.26340244179070282</c:v>
                </c:pt>
                <c:pt idx="917">
                  <c:v>0.26599984007879485</c:v>
                </c:pt>
                <c:pt idx="918">
                  <c:v>0.26856532062669558</c:v>
                </c:pt>
                <c:pt idx="919">
                  <c:v>0.27106957171939428</c:v>
                </c:pt>
                <c:pt idx="920">
                  <c:v>0.2735132840590957</c:v>
                </c:pt>
                <c:pt idx="921">
                  <c:v>0.27589715073809629</c:v>
                </c:pt>
                <c:pt idx="922">
                  <c:v>0.27822186721099484</c:v>
                </c:pt>
                <c:pt idx="923">
                  <c:v>0.2804881312678944</c:v>
                </c:pt>
                <c:pt idx="924">
                  <c:v>0.28269664300619368</c:v>
                </c:pt>
                <c:pt idx="925">
                  <c:v>0.28484810480339462</c:v>
                </c:pt>
                <c:pt idx="926">
                  <c:v>0.28694322128929528</c:v>
                </c:pt>
                <c:pt idx="927">
                  <c:v>0.28898269931799447</c:v>
                </c:pt>
                <c:pt idx="928">
                  <c:v>0.29096724794009532</c:v>
                </c:pt>
                <c:pt idx="929">
                  <c:v>0.29289757837489461</c:v>
                </c:pt>
                <c:pt idx="930">
                  <c:v>0.29477440398199306</c:v>
                </c:pt>
                <c:pt idx="931">
                  <c:v>0.2965984402330939</c:v>
                </c:pt>
                <c:pt idx="932">
                  <c:v>0.29837040468439469</c:v>
                </c:pt>
                <c:pt idx="933">
                  <c:v>0.30009101694729523</c:v>
                </c:pt>
                <c:pt idx="934">
                  <c:v>0.30176099866089601</c:v>
                </c:pt>
                <c:pt idx="935">
                  <c:v>0.30338107346279486</c:v>
                </c:pt>
                <c:pt idx="936">
                  <c:v>0.30495196696109517</c:v>
                </c:pt>
                <c:pt idx="937">
                  <c:v>0.30647440670529491</c:v>
                </c:pt>
                <c:pt idx="938">
                  <c:v>0.30794912215779391</c:v>
                </c:pt>
                <c:pt idx="939">
                  <c:v>0.30937684466519499</c:v>
                </c:pt>
                <c:pt idx="940">
                  <c:v>0.31075830742919308</c:v>
                </c:pt>
                <c:pt idx="941">
                  <c:v>0.31209424547769515</c:v>
                </c:pt>
                <c:pt idx="942">
                  <c:v>0.31338539563589407</c:v>
                </c:pt>
                <c:pt idx="943">
                  <c:v>0.31463249649729619</c:v>
                </c:pt>
                <c:pt idx="944">
                  <c:v>0.31583628839409528</c:v>
                </c:pt>
                <c:pt idx="945">
                  <c:v>0.31699751336849502</c:v>
                </c:pt>
                <c:pt idx="946">
                  <c:v>0.31811691514309359</c:v>
                </c:pt>
                <c:pt idx="947">
                  <c:v>0.31919523909149561</c:v>
                </c:pt>
                <c:pt idx="948">
                  <c:v>0.32023323220909461</c:v>
                </c:pt>
                <c:pt idx="949">
                  <c:v>0.32123164308349317</c:v>
                </c:pt>
                <c:pt idx="950">
                  <c:v>0.3221912218647951</c:v>
                </c:pt>
                <c:pt idx="951">
                  <c:v>0.32311272023639503</c:v>
                </c:pt>
                <c:pt idx="952">
                  <c:v>0.32399689138469512</c:v>
                </c:pt>
                <c:pt idx="953">
                  <c:v>0.32484448997009352</c:v>
                </c:pt>
                <c:pt idx="954">
                  <c:v>0.32565627209639558</c:v>
                </c:pt>
                <c:pt idx="955">
                  <c:v>0.32643299528169578</c:v>
                </c:pt>
                <c:pt idx="956">
                  <c:v>0.32717541842799491</c:v>
                </c:pt>
                <c:pt idx="957">
                  <c:v>0.32788430179149586</c:v>
                </c:pt>
                <c:pt idx="958">
                  <c:v>0.32856040695239486</c:v>
                </c:pt>
                <c:pt idx="959">
                  <c:v>0.32920449678499608</c:v>
                </c:pt>
                <c:pt idx="960">
                  <c:v>0.32981733542759528</c:v>
                </c:pt>
                <c:pt idx="961">
                  <c:v>0.33039968825199395</c:v>
                </c:pt>
                <c:pt idx="962">
                  <c:v>0.33095232183369561</c:v>
                </c:pt>
                <c:pt idx="963">
                  <c:v>0.33147600392149457</c:v>
                </c:pt>
                <c:pt idx="964">
                  <c:v>0.33197150340699366</c:v>
                </c:pt>
                <c:pt idx="965">
                  <c:v>0.33243959029439552</c:v>
                </c:pt>
                <c:pt idx="966">
                  <c:v>0.33288103567039329</c:v>
                </c:pt>
                <c:pt idx="967">
                  <c:v>0.3332966116730951</c:v>
                </c:pt>
                <c:pt idx="968">
                  <c:v>0.33368709146199649</c:v>
                </c:pt>
                <c:pt idx="969">
                  <c:v>0.33405324918749457</c:v>
                </c:pt>
                <c:pt idx="970">
                  <c:v>0.33439585995999366</c:v>
                </c:pt>
                <c:pt idx="971">
                  <c:v>0.33471569981959348</c:v>
                </c:pt>
                <c:pt idx="972">
                  <c:v>0.33501354570529429</c:v>
                </c:pt>
                <c:pt idx="973">
                  <c:v>0.33529017542439377</c:v>
                </c:pt>
                <c:pt idx="974">
                  <c:v>0.33554636762179513</c:v>
                </c:pt>
                <c:pt idx="975">
                  <c:v>0.33578290174919445</c:v>
                </c:pt>
                <c:pt idx="976">
                  <c:v>0.33600055803449536</c:v>
                </c:pt>
                <c:pt idx="977">
                  <c:v>0.33620011745059486</c:v>
                </c:pt>
                <c:pt idx="978">
                  <c:v>0.3363823616850965</c:v>
                </c:pt>
                <c:pt idx="979">
                  <c:v>0.33654807310899315</c:v>
                </c:pt>
                <c:pt idx="980">
                  <c:v>0.33669803474609594</c:v>
                </c:pt>
                <c:pt idx="981">
                  <c:v>0.3368330302418947</c:v>
                </c:pt>
                <c:pt idx="982">
                  <c:v>0.33695384383279503</c:v>
                </c:pt>
                <c:pt idx="983">
                  <c:v>0.3370612603149965</c:v>
                </c:pt>
                <c:pt idx="984">
                  <c:v>0.33715606501369422</c:v>
                </c:pt>
                <c:pt idx="985">
                  <c:v>0.33723904375179359</c:v>
                </c:pt>
                <c:pt idx="986">
                  <c:v>0.33731098281929306</c:v>
                </c:pt>
                <c:pt idx="987">
                  <c:v>0.33737266894189588</c:v>
                </c:pt>
                <c:pt idx="988">
                  <c:v>0.33742488924999492</c:v>
                </c:pt>
                <c:pt idx="989">
                  <c:v>0.33746843124799497</c:v>
                </c:pt>
                <c:pt idx="990">
                  <c:v>0.33750408278249466</c:v>
                </c:pt>
                <c:pt idx="991">
                  <c:v>0.33753263201179351</c:v>
                </c:pt>
                <c:pt idx="992">
                  <c:v>0.33755486737479501</c:v>
                </c:pt>
                <c:pt idx="993">
                  <c:v>0.33757157755909617</c:v>
                </c:pt>
                <c:pt idx="994">
                  <c:v>0.33758355147109498</c:v>
                </c:pt>
                <c:pt idx="995">
                  <c:v>0.3375915782035932</c:v>
                </c:pt>
                <c:pt idx="996">
                  <c:v>0.33759644700549529</c:v>
                </c:pt>
                <c:pt idx="997">
                  <c:v>0.33759894725049477</c:v>
                </c:pt>
                <c:pt idx="998">
                  <c:v>0.33759986840549416</c:v>
                </c:pt>
                <c:pt idx="999">
                  <c:v>0.33759999999999479</c:v>
                </c:pt>
                <c:pt idx="1000">
                  <c:v>0.33759999999999479</c:v>
                </c:pt>
                <c:pt idx="1001">
                  <c:v>0.33759999999999479</c:v>
                </c:pt>
                <c:pt idx="1002">
                  <c:v>0.33759999999999479</c:v>
                </c:pt>
                <c:pt idx="1003">
                  <c:v>0.33759999999999479</c:v>
                </c:pt>
                <c:pt idx="1004">
                  <c:v>0.33759999999999479</c:v>
                </c:pt>
                <c:pt idx="1005">
                  <c:v>0.33759999999999479</c:v>
                </c:pt>
                <c:pt idx="1006">
                  <c:v>0.33759999999999479</c:v>
                </c:pt>
                <c:pt idx="1007">
                  <c:v>0.33759999999999479</c:v>
                </c:pt>
                <c:pt idx="1008">
                  <c:v>0.33759999999999479</c:v>
                </c:pt>
                <c:pt idx="1009">
                  <c:v>0.33759999999999479</c:v>
                </c:pt>
                <c:pt idx="1010">
                  <c:v>0.33759999999999479</c:v>
                </c:pt>
                <c:pt idx="1011">
                  <c:v>0.33759999999999479</c:v>
                </c:pt>
                <c:pt idx="1012">
                  <c:v>0.33759999999999479</c:v>
                </c:pt>
                <c:pt idx="1013">
                  <c:v>0.33759999999999479</c:v>
                </c:pt>
                <c:pt idx="1014">
                  <c:v>0.33759999999999479</c:v>
                </c:pt>
                <c:pt idx="1015">
                  <c:v>0.33759999999999479</c:v>
                </c:pt>
                <c:pt idx="1016">
                  <c:v>0.33759999999999479</c:v>
                </c:pt>
                <c:pt idx="1017">
                  <c:v>0.33759999999999479</c:v>
                </c:pt>
                <c:pt idx="1018">
                  <c:v>0.33759999999999479</c:v>
                </c:pt>
                <c:pt idx="1019">
                  <c:v>0.33759999999999479</c:v>
                </c:pt>
                <c:pt idx="1020">
                  <c:v>0.33759999999999479</c:v>
                </c:pt>
                <c:pt idx="1021">
                  <c:v>0.33759999999999479</c:v>
                </c:pt>
                <c:pt idx="1022">
                  <c:v>0.33759999999999479</c:v>
                </c:pt>
                <c:pt idx="1023">
                  <c:v>0.33759999999999479</c:v>
                </c:pt>
                <c:pt idx="1024">
                  <c:v>0.33759999999999479</c:v>
                </c:pt>
                <c:pt idx="1025">
                  <c:v>0.33759999999999479</c:v>
                </c:pt>
                <c:pt idx="1026">
                  <c:v>0.33759999999999479</c:v>
                </c:pt>
                <c:pt idx="1027">
                  <c:v>0.33759999999999479</c:v>
                </c:pt>
                <c:pt idx="1028">
                  <c:v>0.33759999999999479</c:v>
                </c:pt>
                <c:pt idx="1029">
                  <c:v>0.33759999999999479</c:v>
                </c:pt>
                <c:pt idx="1030">
                  <c:v>0.33759999999999479</c:v>
                </c:pt>
                <c:pt idx="1031">
                  <c:v>0.33759999999999479</c:v>
                </c:pt>
                <c:pt idx="1032">
                  <c:v>0.33759999999999479</c:v>
                </c:pt>
                <c:pt idx="1033">
                  <c:v>0.33759999999999479</c:v>
                </c:pt>
                <c:pt idx="1034">
                  <c:v>0.33759999999999479</c:v>
                </c:pt>
                <c:pt idx="1035">
                  <c:v>0.33759999999999479</c:v>
                </c:pt>
                <c:pt idx="1036">
                  <c:v>0.33759999999999479</c:v>
                </c:pt>
                <c:pt idx="1037">
                  <c:v>0.33759999999999479</c:v>
                </c:pt>
                <c:pt idx="1038">
                  <c:v>0.33759999999999479</c:v>
                </c:pt>
                <c:pt idx="1039">
                  <c:v>0.33759999999999479</c:v>
                </c:pt>
                <c:pt idx="1040">
                  <c:v>0.33759999999999479</c:v>
                </c:pt>
                <c:pt idx="1041">
                  <c:v>0.33759999999999479</c:v>
                </c:pt>
                <c:pt idx="1042">
                  <c:v>0.33759999999999479</c:v>
                </c:pt>
                <c:pt idx="1043">
                  <c:v>0.33759999999999479</c:v>
                </c:pt>
                <c:pt idx="1044">
                  <c:v>0.33759999999999479</c:v>
                </c:pt>
                <c:pt idx="1045">
                  <c:v>0.33759999999999479</c:v>
                </c:pt>
                <c:pt idx="1046">
                  <c:v>0.33759999999999479</c:v>
                </c:pt>
                <c:pt idx="1047">
                  <c:v>0.33759999999999479</c:v>
                </c:pt>
                <c:pt idx="1048">
                  <c:v>0.33759999999999479</c:v>
                </c:pt>
                <c:pt idx="1049">
                  <c:v>0.33759999999999479</c:v>
                </c:pt>
                <c:pt idx="1050">
                  <c:v>0.33759999999999479</c:v>
                </c:pt>
                <c:pt idx="1051">
                  <c:v>0.33759999999999479</c:v>
                </c:pt>
                <c:pt idx="1052">
                  <c:v>0.33759999999999479</c:v>
                </c:pt>
                <c:pt idx="1053">
                  <c:v>0.33759999999999479</c:v>
                </c:pt>
                <c:pt idx="1054">
                  <c:v>0.33759999999999479</c:v>
                </c:pt>
                <c:pt idx="1055">
                  <c:v>0.33759999999999479</c:v>
                </c:pt>
                <c:pt idx="1056">
                  <c:v>0.33759999999999479</c:v>
                </c:pt>
                <c:pt idx="1057">
                  <c:v>0.33759999999999479</c:v>
                </c:pt>
                <c:pt idx="1058">
                  <c:v>0.33759999999999479</c:v>
                </c:pt>
                <c:pt idx="1059">
                  <c:v>0.33759999999999479</c:v>
                </c:pt>
                <c:pt idx="1060">
                  <c:v>0.33759999999999479</c:v>
                </c:pt>
                <c:pt idx="1061">
                  <c:v>0.33759999999999479</c:v>
                </c:pt>
                <c:pt idx="1062">
                  <c:v>0.33759999999999479</c:v>
                </c:pt>
                <c:pt idx="1063">
                  <c:v>0.33759999999999479</c:v>
                </c:pt>
                <c:pt idx="1064">
                  <c:v>0.33759999999999479</c:v>
                </c:pt>
                <c:pt idx="1065">
                  <c:v>0.33759999999999479</c:v>
                </c:pt>
                <c:pt idx="1066">
                  <c:v>0.33759999999999479</c:v>
                </c:pt>
                <c:pt idx="1067">
                  <c:v>0.33759999999999479</c:v>
                </c:pt>
                <c:pt idx="1068">
                  <c:v>0.33759999999999479</c:v>
                </c:pt>
                <c:pt idx="1069">
                  <c:v>0.33759999999999479</c:v>
                </c:pt>
                <c:pt idx="1070">
                  <c:v>0.33759999999999479</c:v>
                </c:pt>
                <c:pt idx="1071">
                  <c:v>0.33759999999999479</c:v>
                </c:pt>
                <c:pt idx="1072">
                  <c:v>0.33759999999999479</c:v>
                </c:pt>
                <c:pt idx="1073">
                  <c:v>0.33759999999999479</c:v>
                </c:pt>
                <c:pt idx="1074">
                  <c:v>0.33759999999999479</c:v>
                </c:pt>
                <c:pt idx="1075">
                  <c:v>0.33759999999999479</c:v>
                </c:pt>
                <c:pt idx="1076">
                  <c:v>0.33759999999999479</c:v>
                </c:pt>
                <c:pt idx="1077">
                  <c:v>0.33759999999999479</c:v>
                </c:pt>
                <c:pt idx="1078">
                  <c:v>0.33759999999999479</c:v>
                </c:pt>
                <c:pt idx="1079">
                  <c:v>0.33759999999999479</c:v>
                </c:pt>
                <c:pt idx="1080">
                  <c:v>0.33759999999999479</c:v>
                </c:pt>
                <c:pt idx="1081">
                  <c:v>0.33759999999999479</c:v>
                </c:pt>
                <c:pt idx="1082">
                  <c:v>0.33759999999999479</c:v>
                </c:pt>
                <c:pt idx="1083">
                  <c:v>0.33759999999999479</c:v>
                </c:pt>
                <c:pt idx="1084">
                  <c:v>0.33759999999999479</c:v>
                </c:pt>
                <c:pt idx="1085">
                  <c:v>0.33759999999999479</c:v>
                </c:pt>
                <c:pt idx="1086">
                  <c:v>0.33759999999999479</c:v>
                </c:pt>
                <c:pt idx="1087">
                  <c:v>0.33759999999999479</c:v>
                </c:pt>
                <c:pt idx="1088">
                  <c:v>0.33759999999999479</c:v>
                </c:pt>
                <c:pt idx="1089">
                  <c:v>0.33759999999999479</c:v>
                </c:pt>
                <c:pt idx="1090">
                  <c:v>0.33759999999999479</c:v>
                </c:pt>
                <c:pt idx="1091">
                  <c:v>0.33759999999999479</c:v>
                </c:pt>
                <c:pt idx="1092">
                  <c:v>0.33759999999999479</c:v>
                </c:pt>
                <c:pt idx="1093">
                  <c:v>0.33759999999999479</c:v>
                </c:pt>
                <c:pt idx="1094">
                  <c:v>0.33759999999999479</c:v>
                </c:pt>
                <c:pt idx="1095">
                  <c:v>0.33759999999999479</c:v>
                </c:pt>
                <c:pt idx="1096">
                  <c:v>0.33759999999999479</c:v>
                </c:pt>
                <c:pt idx="1097">
                  <c:v>0.33759999999999479</c:v>
                </c:pt>
                <c:pt idx="1098">
                  <c:v>0.33759999999999479</c:v>
                </c:pt>
                <c:pt idx="1099">
                  <c:v>0.33759999999999479</c:v>
                </c:pt>
                <c:pt idx="1100">
                  <c:v>0.33759999999999479</c:v>
                </c:pt>
                <c:pt idx="1101">
                  <c:v>0.33759999999999479</c:v>
                </c:pt>
                <c:pt idx="1102">
                  <c:v>0.33759999999999479</c:v>
                </c:pt>
                <c:pt idx="1103">
                  <c:v>0.33759999999999479</c:v>
                </c:pt>
                <c:pt idx="1104">
                  <c:v>0.33759999999999479</c:v>
                </c:pt>
                <c:pt idx="1105">
                  <c:v>0.33759999999999479</c:v>
                </c:pt>
                <c:pt idx="1106">
                  <c:v>0.33759999999999479</c:v>
                </c:pt>
                <c:pt idx="1107">
                  <c:v>0.33759999999999479</c:v>
                </c:pt>
                <c:pt idx="1108">
                  <c:v>0.33759999999999479</c:v>
                </c:pt>
                <c:pt idx="1109">
                  <c:v>0.33759999999999479</c:v>
                </c:pt>
                <c:pt idx="1110">
                  <c:v>0.33759999999999479</c:v>
                </c:pt>
                <c:pt idx="1111">
                  <c:v>0.33759999999999479</c:v>
                </c:pt>
                <c:pt idx="1112">
                  <c:v>0.33759999999999479</c:v>
                </c:pt>
                <c:pt idx="1113">
                  <c:v>0.33759999999999479</c:v>
                </c:pt>
                <c:pt idx="1114">
                  <c:v>0.33759999999999479</c:v>
                </c:pt>
                <c:pt idx="1115">
                  <c:v>0.33759999999999479</c:v>
                </c:pt>
                <c:pt idx="1116">
                  <c:v>0.33759999999999479</c:v>
                </c:pt>
                <c:pt idx="1117">
                  <c:v>0.33759999999999479</c:v>
                </c:pt>
                <c:pt idx="1118">
                  <c:v>0.33759999999999479</c:v>
                </c:pt>
                <c:pt idx="1119">
                  <c:v>0.33759999999999479</c:v>
                </c:pt>
                <c:pt idx="1120">
                  <c:v>0.33759999999999479</c:v>
                </c:pt>
                <c:pt idx="1121">
                  <c:v>0.33759999999999479</c:v>
                </c:pt>
                <c:pt idx="1122">
                  <c:v>0.33759999999999479</c:v>
                </c:pt>
                <c:pt idx="1123">
                  <c:v>0.33759999999999479</c:v>
                </c:pt>
                <c:pt idx="1124">
                  <c:v>0.33759999999999479</c:v>
                </c:pt>
                <c:pt idx="1125">
                  <c:v>0.33759999999999479</c:v>
                </c:pt>
                <c:pt idx="1126">
                  <c:v>0.33759999999999479</c:v>
                </c:pt>
                <c:pt idx="1127">
                  <c:v>0.33759999999999479</c:v>
                </c:pt>
                <c:pt idx="1128">
                  <c:v>0.33759999999999479</c:v>
                </c:pt>
                <c:pt idx="1129">
                  <c:v>0.33759999999999479</c:v>
                </c:pt>
                <c:pt idx="1130">
                  <c:v>0.33759999999999479</c:v>
                </c:pt>
                <c:pt idx="1131">
                  <c:v>0.33759999999999479</c:v>
                </c:pt>
                <c:pt idx="1132">
                  <c:v>0.33759999999999479</c:v>
                </c:pt>
                <c:pt idx="1133">
                  <c:v>0.33759999999999479</c:v>
                </c:pt>
                <c:pt idx="1134">
                  <c:v>0.33759999999999479</c:v>
                </c:pt>
                <c:pt idx="1135">
                  <c:v>0.33759999999999479</c:v>
                </c:pt>
                <c:pt idx="1136">
                  <c:v>0.33759999999999479</c:v>
                </c:pt>
                <c:pt idx="1137">
                  <c:v>0.33759999999999479</c:v>
                </c:pt>
                <c:pt idx="1138">
                  <c:v>0.33759999999999479</c:v>
                </c:pt>
                <c:pt idx="1139">
                  <c:v>0.33759999999999479</c:v>
                </c:pt>
                <c:pt idx="1140">
                  <c:v>0.33759999999999479</c:v>
                </c:pt>
                <c:pt idx="1141">
                  <c:v>0.33759999999999479</c:v>
                </c:pt>
                <c:pt idx="1142">
                  <c:v>0.33759999999999479</c:v>
                </c:pt>
                <c:pt idx="1143">
                  <c:v>0.33759999999999479</c:v>
                </c:pt>
                <c:pt idx="1144">
                  <c:v>0.33759999999999479</c:v>
                </c:pt>
                <c:pt idx="1145">
                  <c:v>0.33759999999999479</c:v>
                </c:pt>
                <c:pt idx="1146">
                  <c:v>0.33759999999999479</c:v>
                </c:pt>
                <c:pt idx="1147">
                  <c:v>0.33759999999999479</c:v>
                </c:pt>
                <c:pt idx="1148">
                  <c:v>0.33759999999999479</c:v>
                </c:pt>
                <c:pt idx="1149">
                  <c:v>0.33759999999999479</c:v>
                </c:pt>
                <c:pt idx="1150">
                  <c:v>0.33759999999999479</c:v>
                </c:pt>
                <c:pt idx="1151">
                  <c:v>0.33759999999999479</c:v>
                </c:pt>
                <c:pt idx="1152">
                  <c:v>0.33759999999999479</c:v>
                </c:pt>
                <c:pt idx="1153">
                  <c:v>0.33759999999999479</c:v>
                </c:pt>
                <c:pt idx="1154">
                  <c:v>0.33759999999999479</c:v>
                </c:pt>
                <c:pt idx="1155">
                  <c:v>0.33759999999999479</c:v>
                </c:pt>
                <c:pt idx="1156">
                  <c:v>0.33759999999999479</c:v>
                </c:pt>
                <c:pt idx="1157">
                  <c:v>0.33759999999999479</c:v>
                </c:pt>
                <c:pt idx="1158">
                  <c:v>0.33759999999999479</c:v>
                </c:pt>
                <c:pt idx="1159">
                  <c:v>0.33759999999999479</c:v>
                </c:pt>
                <c:pt idx="1160">
                  <c:v>0.33759999999999479</c:v>
                </c:pt>
                <c:pt idx="1161">
                  <c:v>0.33759999999999479</c:v>
                </c:pt>
                <c:pt idx="1162">
                  <c:v>0.33759999999999479</c:v>
                </c:pt>
                <c:pt idx="1163">
                  <c:v>0.33759999999999479</c:v>
                </c:pt>
                <c:pt idx="1164">
                  <c:v>0.33759999999999479</c:v>
                </c:pt>
                <c:pt idx="1165">
                  <c:v>0.33759999999999479</c:v>
                </c:pt>
                <c:pt idx="1166">
                  <c:v>0.33759999999999479</c:v>
                </c:pt>
                <c:pt idx="1167">
                  <c:v>0.33759999999999479</c:v>
                </c:pt>
                <c:pt idx="1168">
                  <c:v>0.33759999999999479</c:v>
                </c:pt>
                <c:pt idx="1169">
                  <c:v>0.33759999999999479</c:v>
                </c:pt>
                <c:pt idx="1170">
                  <c:v>0.33759999999999479</c:v>
                </c:pt>
                <c:pt idx="1171">
                  <c:v>0.33759999999999479</c:v>
                </c:pt>
                <c:pt idx="1172">
                  <c:v>0.33759999999999479</c:v>
                </c:pt>
                <c:pt idx="1173">
                  <c:v>0.33759999999999479</c:v>
                </c:pt>
                <c:pt idx="1174">
                  <c:v>0.33759999999999479</c:v>
                </c:pt>
                <c:pt idx="1175">
                  <c:v>0.33759999999999479</c:v>
                </c:pt>
                <c:pt idx="1176">
                  <c:v>0.33759999999999479</c:v>
                </c:pt>
                <c:pt idx="1177">
                  <c:v>0.33759999999999479</c:v>
                </c:pt>
                <c:pt idx="1178">
                  <c:v>0.33759999999999479</c:v>
                </c:pt>
                <c:pt idx="1179">
                  <c:v>0.33759999999999479</c:v>
                </c:pt>
                <c:pt idx="1180">
                  <c:v>0.33759999999999479</c:v>
                </c:pt>
                <c:pt idx="1181">
                  <c:v>0.33759999999999479</c:v>
                </c:pt>
                <c:pt idx="1182">
                  <c:v>0.33759999999999479</c:v>
                </c:pt>
                <c:pt idx="1183">
                  <c:v>0.33759999999999479</c:v>
                </c:pt>
                <c:pt idx="1184">
                  <c:v>0.33759999999999479</c:v>
                </c:pt>
                <c:pt idx="1185">
                  <c:v>0.33759999999999479</c:v>
                </c:pt>
                <c:pt idx="1186">
                  <c:v>0.33759999999999479</c:v>
                </c:pt>
                <c:pt idx="1187">
                  <c:v>0.33759999999999479</c:v>
                </c:pt>
                <c:pt idx="1188">
                  <c:v>0.33759999999999479</c:v>
                </c:pt>
                <c:pt idx="1189">
                  <c:v>0.33759999999999479</c:v>
                </c:pt>
                <c:pt idx="1190">
                  <c:v>0.33759999999999479</c:v>
                </c:pt>
                <c:pt idx="1191">
                  <c:v>0.33759999999999479</c:v>
                </c:pt>
                <c:pt idx="1192">
                  <c:v>0.33759999999999479</c:v>
                </c:pt>
                <c:pt idx="1193">
                  <c:v>0.33759999999999479</c:v>
                </c:pt>
                <c:pt idx="1194">
                  <c:v>0.33759999999999479</c:v>
                </c:pt>
                <c:pt idx="1195">
                  <c:v>0.33759999999999479</c:v>
                </c:pt>
                <c:pt idx="1196">
                  <c:v>0.33759999999999479</c:v>
                </c:pt>
                <c:pt idx="1197">
                  <c:v>0.33759999999999479</c:v>
                </c:pt>
                <c:pt idx="1198">
                  <c:v>0.33759999999999479</c:v>
                </c:pt>
                <c:pt idx="1199">
                  <c:v>0.33759999999999479</c:v>
                </c:pt>
                <c:pt idx="1200">
                  <c:v>0.33759999999999479</c:v>
                </c:pt>
                <c:pt idx="1201">
                  <c:v>0.33759999999999479</c:v>
                </c:pt>
                <c:pt idx="1202">
                  <c:v>0.33759999999999479</c:v>
                </c:pt>
                <c:pt idx="1203">
                  <c:v>0.33759999999999479</c:v>
                </c:pt>
                <c:pt idx="1204">
                  <c:v>0.33759999999999479</c:v>
                </c:pt>
                <c:pt idx="1205">
                  <c:v>0.33759999999999479</c:v>
                </c:pt>
                <c:pt idx="1206">
                  <c:v>0.33759999999999479</c:v>
                </c:pt>
                <c:pt idx="1207">
                  <c:v>0.33759999999999479</c:v>
                </c:pt>
                <c:pt idx="1208">
                  <c:v>0.33759999999999479</c:v>
                </c:pt>
                <c:pt idx="1209">
                  <c:v>0.33759999999999479</c:v>
                </c:pt>
                <c:pt idx="1210">
                  <c:v>0.33759999999999479</c:v>
                </c:pt>
                <c:pt idx="1211">
                  <c:v>0.33759999999999479</c:v>
                </c:pt>
                <c:pt idx="1212">
                  <c:v>0.33759999999999479</c:v>
                </c:pt>
                <c:pt idx="1213">
                  <c:v>0.33759999999999479</c:v>
                </c:pt>
                <c:pt idx="1214">
                  <c:v>0.33759999999999479</c:v>
                </c:pt>
                <c:pt idx="1215">
                  <c:v>0.33759999999999479</c:v>
                </c:pt>
                <c:pt idx="1216">
                  <c:v>0.33759999999999479</c:v>
                </c:pt>
                <c:pt idx="1217">
                  <c:v>0.33759999999999479</c:v>
                </c:pt>
                <c:pt idx="1218">
                  <c:v>0.33759999999999479</c:v>
                </c:pt>
                <c:pt idx="1219">
                  <c:v>0.33759999999999479</c:v>
                </c:pt>
                <c:pt idx="1220">
                  <c:v>0.33759999999999479</c:v>
                </c:pt>
                <c:pt idx="1221">
                  <c:v>0.33759999999999479</c:v>
                </c:pt>
                <c:pt idx="1222">
                  <c:v>0.33759999999999479</c:v>
                </c:pt>
                <c:pt idx="1223">
                  <c:v>0.33759999999999479</c:v>
                </c:pt>
                <c:pt idx="1224">
                  <c:v>0.33759999999999479</c:v>
                </c:pt>
                <c:pt idx="1225">
                  <c:v>0.33759999999999479</c:v>
                </c:pt>
                <c:pt idx="1226">
                  <c:v>0.33759999999999479</c:v>
                </c:pt>
                <c:pt idx="1227">
                  <c:v>0.33759999999999479</c:v>
                </c:pt>
                <c:pt idx="1228">
                  <c:v>0.33759999999999479</c:v>
                </c:pt>
                <c:pt idx="1229">
                  <c:v>0.33759999999999479</c:v>
                </c:pt>
                <c:pt idx="1230">
                  <c:v>0.33759999999999479</c:v>
                </c:pt>
                <c:pt idx="1231">
                  <c:v>0.33759999999999479</c:v>
                </c:pt>
                <c:pt idx="1232">
                  <c:v>0.33759999999999479</c:v>
                </c:pt>
                <c:pt idx="1233">
                  <c:v>0.33759999999999479</c:v>
                </c:pt>
                <c:pt idx="1234">
                  <c:v>0.33759999999999479</c:v>
                </c:pt>
                <c:pt idx="1235">
                  <c:v>0.33759999999999479</c:v>
                </c:pt>
                <c:pt idx="1236">
                  <c:v>0.33759999999999479</c:v>
                </c:pt>
                <c:pt idx="1237">
                  <c:v>0.33759999999999479</c:v>
                </c:pt>
                <c:pt idx="1238">
                  <c:v>0.33759999999999479</c:v>
                </c:pt>
                <c:pt idx="1239">
                  <c:v>0.33759999999999479</c:v>
                </c:pt>
                <c:pt idx="1240">
                  <c:v>0.33759999999999479</c:v>
                </c:pt>
                <c:pt idx="1241">
                  <c:v>0.33759999999999479</c:v>
                </c:pt>
                <c:pt idx="1242">
                  <c:v>0.33759999999999479</c:v>
                </c:pt>
                <c:pt idx="1243">
                  <c:v>0.33759999999999479</c:v>
                </c:pt>
                <c:pt idx="1244">
                  <c:v>0.33759999999999479</c:v>
                </c:pt>
                <c:pt idx="1245">
                  <c:v>0.33759999999999479</c:v>
                </c:pt>
                <c:pt idx="1246">
                  <c:v>0.33759999999999479</c:v>
                </c:pt>
                <c:pt idx="1247">
                  <c:v>0.33759999999999479</c:v>
                </c:pt>
                <c:pt idx="1248">
                  <c:v>0.33759999999999479</c:v>
                </c:pt>
                <c:pt idx="1249">
                  <c:v>0.33759999999999479</c:v>
                </c:pt>
                <c:pt idx="1250">
                  <c:v>0.33759999999999479</c:v>
                </c:pt>
                <c:pt idx="1251">
                  <c:v>0.33759999999999479</c:v>
                </c:pt>
                <c:pt idx="1252">
                  <c:v>0.33759999999999479</c:v>
                </c:pt>
                <c:pt idx="1253">
                  <c:v>0.33759999999999479</c:v>
                </c:pt>
                <c:pt idx="1254">
                  <c:v>0.33759999999999479</c:v>
                </c:pt>
                <c:pt idx="1255">
                  <c:v>0.33759999999999479</c:v>
                </c:pt>
                <c:pt idx="1256">
                  <c:v>0.33759999999999479</c:v>
                </c:pt>
                <c:pt idx="1257">
                  <c:v>0.33759999999999479</c:v>
                </c:pt>
                <c:pt idx="1258">
                  <c:v>0.33759999999999479</c:v>
                </c:pt>
                <c:pt idx="1259">
                  <c:v>0.33759999999999479</c:v>
                </c:pt>
                <c:pt idx="1260">
                  <c:v>0.33759999999999479</c:v>
                </c:pt>
                <c:pt idx="1261">
                  <c:v>0.33759999999999479</c:v>
                </c:pt>
                <c:pt idx="1262">
                  <c:v>0.33759999999999479</c:v>
                </c:pt>
                <c:pt idx="1263">
                  <c:v>0.33759999999999479</c:v>
                </c:pt>
                <c:pt idx="1264">
                  <c:v>0.33759999999999479</c:v>
                </c:pt>
                <c:pt idx="1265">
                  <c:v>0.33759999999999479</c:v>
                </c:pt>
                <c:pt idx="1266">
                  <c:v>0.33759999999999479</c:v>
                </c:pt>
                <c:pt idx="1267">
                  <c:v>0.33759999999999479</c:v>
                </c:pt>
                <c:pt idx="1268">
                  <c:v>0.33759999999999479</c:v>
                </c:pt>
                <c:pt idx="1269">
                  <c:v>0.33759999999999479</c:v>
                </c:pt>
                <c:pt idx="1270">
                  <c:v>0.33759999999999479</c:v>
                </c:pt>
                <c:pt idx="1271">
                  <c:v>0.33759999999999479</c:v>
                </c:pt>
                <c:pt idx="1272">
                  <c:v>0.33759999999999479</c:v>
                </c:pt>
                <c:pt idx="1273">
                  <c:v>0.33759999999999479</c:v>
                </c:pt>
                <c:pt idx="1274">
                  <c:v>0.33759999999999479</c:v>
                </c:pt>
                <c:pt idx="1275">
                  <c:v>0.33759999999999479</c:v>
                </c:pt>
                <c:pt idx="1276">
                  <c:v>0.33759999999999479</c:v>
                </c:pt>
                <c:pt idx="1277">
                  <c:v>0.33759999999999479</c:v>
                </c:pt>
                <c:pt idx="1278">
                  <c:v>0.33759999999999479</c:v>
                </c:pt>
                <c:pt idx="1279">
                  <c:v>0.33759999999999479</c:v>
                </c:pt>
                <c:pt idx="1280">
                  <c:v>0.33759999999999479</c:v>
                </c:pt>
                <c:pt idx="1281">
                  <c:v>0.33759999999999479</c:v>
                </c:pt>
                <c:pt idx="1282">
                  <c:v>0.33759999999999479</c:v>
                </c:pt>
                <c:pt idx="1283">
                  <c:v>0.33759999999999479</c:v>
                </c:pt>
                <c:pt idx="1284">
                  <c:v>0.33759999999999479</c:v>
                </c:pt>
                <c:pt idx="1285">
                  <c:v>0.33759999999999479</c:v>
                </c:pt>
                <c:pt idx="1286">
                  <c:v>0.33759999999999479</c:v>
                </c:pt>
                <c:pt idx="1287">
                  <c:v>0.33759999999999479</c:v>
                </c:pt>
                <c:pt idx="1288">
                  <c:v>0.33759999999999479</c:v>
                </c:pt>
                <c:pt idx="1289">
                  <c:v>0.33759999999999479</c:v>
                </c:pt>
                <c:pt idx="1290">
                  <c:v>0.33759999999999479</c:v>
                </c:pt>
                <c:pt idx="1291">
                  <c:v>0.33759999999999479</c:v>
                </c:pt>
                <c:pt idx="1292">
                  <c:v>0.33759999999999479</c:v>
                </c:pt>
                <c:pt idx="1293">
                  <c:v>0.33759999999999479</c:v>
                </c:pt>
                <c:pt idx="1294">
                  <c:v>0.33759999999999479</c:v>
                </c:pt>
                <c:pt idx="1295">
                  <c:v>0.33759999999999479</c:v>
                </c:pt>
                <c:pt idx="1296">
                  <c:v>0.33759999999999479</c:v>
                </c:pt>
                <c:pt idx="1297">
                  <c:v>0.33759999999999479</c:v>
                </c:pt>
                <c:pt idx="1298">
                  <c:v>0.33759999999999479</c:v>
                </c:pt>
                <c:pt idx="1299">
                  <c:v>0.33759999999999479</c:v>
                </c:pt>
                <c:pt idx="1300">
                  <c:v>0.33759999999999479</c:v>
                </c:pt>
                <c:pt idx="1301">
                  <c:v>0.33759999999999479</c:v>
                </c:pt>
                <c:pt idx="1302">
                  <c:v>0.33759999999999479</c:v>
                </c:pt>
                <c:pt idx="1303">
                  <c:v>0.33759999999999479</c:v>
                </c:pt>
                <c:pt idx="1304">
                  <c:v>0.33759999999999479</c:v>
                </c:pt>
                <c:pt idx="1305">
                  <c:v>0.33759999999999479</c:v>
                </c:pt>
                <c:pt idx="1306">
                  <c:v>0.33759999999999479</c:v>
                </c:pt>
                <c:pt idx="1307">
                  <c:v>0.33759999999999479</c:v>
                </c:pt>
                <c:pt idx="1308">
                  <c:v>0.33759999999999479</c:v>
                </c:pt>
                <c:pt idx="1309">
                  <c:v>0.33759999999999479</c:v>
                </c:pt>
                <c:pt idx="1310">
                  <c:v>0.33759999999999479</c:v>
                </c:pt>
                <c:pt idx="1311">
                  <c:v>0.33759999999999479</c:v>
                </c:pt>
                <c:pt idx="1312">
                  <c:v>0.33759999999999479</c:v>
                </c:pt>
                <c:pt idx="1313">
                  <c:v>0.33759999999999479</c:v>
                </c:pt>
                <c:pt idx="1314">
                  <c:v>0.33759999999999479</c:v>
                </c:pt>
                <c:pt idx="1315">
                  <c:v>0.33759999999999479</c:v>
                </c:pt>
                <c:pt idx="1316">
                  <c:v>0.33759999999999479</c:v>
                </c:pt>
                <c:pt idx="1317">
                  <c:v>0.33759999999999479</c:v>
                </c:pt>
                <c:pt idx="1318">
                  <c:v>0.33759999999999479</c:v>
                </c:pt>
                <c:pt idx="1319">
                  <c:v>0.33759999999999479</c:v>
                </c:pt>
                <c:pt idx="1320">
                  <c:v>0.33759999999999479</c:v>
                </c:pt>
                <c:pt idx="1321">
                  <c:v>0.33759999999999479</c:v>
                </c:pt>
                <c:pt idx="1322">
                  <c:v>0.33759999999999479</c:v>
                </c:pt>
                <c:pt idx="1323">
                  <c:v>0.33759999999999479</c:v>
                </c:pt>
                <c:pt idx="1324">
                  <c:v>0.33759999999999479</c:v>
                </c:pt>
                <c:pt idx="1325">
                  <c:v>0.33759999999999479</c:v>
                </c:pt>
                <c:pt idx="1326">
                  <c:v>0.33759999999999479</c:v>
                </c:pt>
                <c:pt idx="1327">
                  <c:v>0.33759999999999479</c:v>
                </c:pt>
                <c:pt idx="1328">
                  <c:v>0.33759999999999479</c:v>
                </c:pt>
                <c:pt idx="1329">
                  <c:v>0.33759999999999479</c:v>
                </c:pt>
                <c:pt idx="1330">
                  <c:v>0.33759999999999479</c:v>
                </c:pt>
                <c:pt idx="1331">
                  <c:v>0.33759999999999479</c:v>
                </c:pt>
                <c:pt idx="1332">
                  <c:v>0.33759999999999479</c:v>
                </c:pt>
                <c:pt idx="1333">
                  <c:v>0.33759999999999479</c:v>
                </c:pt>
                <c:pt idx="1334">
                  <c:v>0.33759999999999479</c:v>
                </c:pt>
                <c:pt idx="1335">
                  <c:v>0.33759999999999479</c:v>
                </c:pt>
                <c:pt idx="1336">
                  <c:v>0.33759999999999479</c:v>
                </c:pt>
                <c:pt idx="1337">
                  <c:v>0.33759999999999479</c:v>
                </c:pt>
                <c:pt idx="1338">
                  <c:v>0.33759999999999479</c:v>
                </c:pt>
                <c:pt idx="1339">
                  <c:v>0.33759999999999479</c:v>
                </c:pt>
                <c:pt idx="1340">
                  <c:v>0.33759999999999479</c:v>
                </c:pt>
                <c:pt idx="1341">
                  <c:v>0.33759999999999479</c:v>
                </c:pt>
                <c:pt idx="1342">
                  <c:v>0.33759999999999479</c:v>
                </c:pt>
                <c:pt idx="1343">
                  <c:v>0.33759999999999479</c:v>
                </c:pt>
                <c:pt idx="1344">
                  <c:v>0.33759999999999479</c:v>
                </c:pt>
                <c:pt idx="1345">
                  <c:v>0.33759999999999479</c:v>
                </c:pt>
                <c:pt idx="1346">
                  <c:v>0.33759999999999479</c:v>
                </c:pt>
                <c:pt idx="1347">
                  <c:v>0.33759999999999479</c:v>
                </c:pt>
                <c:pt idx="1348">
                  <c:v>0.33759999999999479</c:v>
                </c:pt>
                <c:pt idx="1349">
                  <c:v>0.33759999999999479</c:v>
                </c:pt>
                <c:pt idx="1350">
                  <c:v>0.33759999999999479</c:v>
                </c:pt>
                <c:pt idx="1351">
                  <c:v>0.33759999999999479</c:v>
                </c:pt>
                <c:pt idx="1352">
                  <c:v>0.33759999999999479</c:v>
                </c:pt>
                <c:pt idx="1353">
                  <c:v>0.33759999999999479</c:v>
                </c:pt>
                <c:pt idx="1354">
                  <c:v>0.33759999999999479</c:v>
                </c:pt>
                <c:pt idx="1355">
                  <c:v>0.33759999999999479</c:v>
                </c:pt>
                <c:pt idx="1356">
                  <c:v>0.33759999999999479</c:v>
                </c:pt>
                <c:pt idx="1357">
                  <c:v>0.33759999999999479</c:v>
                </c:pt>
                <c:pt idx="1358">
                  <c:v>0.33759999999999479</c:v>
                </c:pt>
                <c:pt idx="1359">
                  <c:v>0.33759999999999479</c:v>
                </c:pt>
                <c:pt idx="1360">
                  <c:v>0.33759999999999479</c:v>
                </c:pt>
                <c:pt idx="1361">
                  <c:v>0.33759999999999479</c:v>
                </c:pt>
                <c:pt idx="1362">
                  <c:v>0.33759999999999479</c:v>
                </c:pt>
                <c:pt idx="1363">
                  <c:v>0.33759999999999479</c:v>
                </c:pt>
                <c:pt idx="1364">
                  <c:v>0.33759999999999479</c:v>
                </c:pt>
                <c:pt idx="1365">
                  <c:v>0.33759999999999479</c:v>
                </c:pt>
                <c:pt idx="1366">
                  <c:v>0.33759999999999479</c:v>
                </c:pt>
                <c:pt idx="1367">
                  <c:v>0.33759999999999479</c:v>
                </c:pt>
                <c:pt idx="1368">
                  <c:v>0.33759999999999479</c:v>
                </c:pt>
                <c:pt idx="1369">
                  <c:v>0.33759999999999479</c:v>
                </c:pt>
                <c:pt idx="1370">
                  <c:v>0.33759999999999479</c:v>
                </c:pt>
                <c:pt idx="1371">
                  <c:v>0.33759999999999479</c:v>
                </c:pt>
                <c:pt idx="1372">
                  <c:v>0.33759999999999479</c:v>
                </c:pt>
                <c:pt idx="1373">
                  <c:v>0.33759999999999479</c:v>
                </c:pt>
                <c:pt idx="1374">
                  <c:v>0.33759999999999479</c:v>
                </c:pt>
                <c:pt idx="1375">
                  <c:v>0.33759999999999479</c:v>
                </c:pt>
                <c:pt idx="1376">
                  <c:v>0.33759999999999479</c:v>
                </c:pt>
                <c:pt idx="1377">
                  <c:v>0.33759999999999479</c:v>
                </c:pt>
                <c:pt idx="1378">
                  <c:v>0.33759999999999479</c:v>
                </c:pt>
                <c:pt idx="1379">
                  <c:v>0.33759999999999479</c:v>
                </c:pt>
                <c:pt idx="1380">
                  <c:v>0.33759999999999479</c:v>
                </c:pt>
                <c:pt idx="1381">
                  <c:v>0.33759999999999479</c:v>
                </c:pt>
                <c:pt idx="1382">
                  <c:v>0.33759999999999479</c:v>
                </c:pt>
                <c:pt idx="1383">
                  <c:v>0.33759999999999479</c:v>
                </c:pt>
                <c:pt idx="1384">
                  <c:v>0.33759999999999479</c:v>
                </c:pt>
                <c:pt idx="1385">
                  <c:v>0.33759999999999479</c:v>
                </c:pt>
                <c:pt idx="1386">
                  <c:v>0.33759999999999479</c:v>
                </c:pt>
                <c:pt idx="1387">
                  <c:v>0.33759999999999479</c:v>
                </c:pt>
                <c:pt idx="1388">
                  <c:v>0.33759999999999479</c:v>
                </c:pt>
                <c:pt idx="1389">
                  <c:v>0.33759999999999479</c:v>
                </c:pt>
                <c:pt idx="1390">
                  <c:v>0.33759999999999479</c:v>
                </c:pt>
                <c:pt idx="1391">
                  <c:v>0.33759999999999479</c:v>
                </c:pt>
                <c:pt idx="1392">
                  <c:v>0.33759999999999479</c:v>
                </c:pt>
                <c:pt idx="1393">
                  <c:v>0.33759999999999479</c:v>
                </c:pt>
                <c:pt idx="1394">
                  <c:v>0.33759999999999479</c:v>
                </c:pt>
                <c:pt idx="1395">
                  <c:v>0.33759999999999479</c:v>
                </c:pt>
                <c:pt idx="1396">
                  <c:v>0.33759999999999479</c:v>
                </c:pt>
                <c:pt idx="1397">
                  <c:v>0.33759999999999479</c:v>
                </c:pt>
                <c:pt idx="1398">
                  <c:v>0.33759999999999479</c:v>
                </c:pt>
                <c:pt idx="1399">
                  <c:v>0.33759999999999479</c:v>
                </c:pt>
                <c:pt idx="1400">
                  <c:v>0.33759999999999479</c:v>
                </c:pt>
                <c:pt idx="1401">
                  <c:v>0.33759999999999479</c:v>
                </c:pt>
                <c:pt idx="1402">
                  <c:v>0.33759999999999479</c:v>
                </c:pt>
                <c:pt idx="1403">
                  <c:v>0.33759999999999479</c:v>
                </c:pt>
                <c:pt idx="1404">
                  <c:v>0.33759999999999479</c:v>
                </c:pt>
                <c:pt idx="1405">
                  <c:v>0.33759999999999479</c:v>
                </c:pt>
                <c:pt idx="1406">
                  <c:v>0.33759999999999479</c:v>
                </c:pt>
                <c:pt idx="1407">
                  <c:v>0.33759999999999479</c:v>
                </c:pt>
                <c:pt idx="1408">
                  <c:v>0.33759999999999479</c:v>
                </c:pt>
                <c:pt idx="1409">
                  <c:v>0.33759999999999479</c:v>
                </c:pt>
                <c:pt idx="1410">
                  <c:v>0.33759999999999479</c:v>
                </c:pt>
                <c:pt idx="1411">
                  <c:v>0.33759999999999479</c:v>
                </c:pt>
                <c:pt idx="1412">
                  <c:v>0.33759999999999479</c:v>
                </c:pt>
                <c:pt idx="1413">
                  <c:v>0.33759999999999479</c:v>
                </c:pt>
                <c:pt idx="1414">
                  <c:v>0.33759999999999479</c:v>
                </c:pt>
                <c:pt idx="1415">
                  <c:v>0.33759999999999479</c:v>
                </c:pt>
                <c:pt idx="1416">
                  <c:v>0.33759999999999479</c:v>
                </c:pt>
                <c:pt idx="1417">
                  <c:v>0.33759999999999479</c:v>
                </c:pt>
                <c:pt idx="1418">
                  <c:v>0.33759999999999479</c:v>
                </c:pt>
                <c:pt idx="1419">
                  <c:v>0.33759999999999479</c:v>
                </c:pt>
                <c:pt idx="1420">
                  <c:v>0.33759999999999479</c:v>
                </c:pt>
                <c:pt idx="1421">
                  <c:v>0.33759999999999479</c:v>
                </c:pt>
                <c:pt idx="1422">
                  <c:v>0.33759999999999479</c:v>
                </c:pt>
                <c:pt idx="1423">
                  <c:v>0.33759999999999479</c:v>
                </c:pt>
                <c:pt idx="1424">
                  <c:v>0.33759999999999479</c:v>
                </c:pt>
                <c:pt idx="1425">
                  <c:v>0.33759999999999479</c:v>
                </c:pt>
                <c:pt idx="1426">
                  <c:v>0.33759999999999479</c:v>
                </c:pt>
                <c:pt idx="1427">
                  <c:v>0.33759999999999479</c:v>
                </c:pt>
                <c:pt idx="1428">
                  <c:v>0.33759999999999479</c:v>
                </c:pt>
                <c:pt idx="1429">
                  <c:v>0.33759999999999479</c:v>
                </c:pt>
                <c:pt idx="1430">
                  <c:v>0.33759999999999479</c:v>
                </c:pt>
                <c:pt idx="1431">
                  <c:v>0.33759999999999479</c:v>
                </c:pt>
                <c:pt idx="1432">
                  <c:v>0.33759999999999479</c:v>
                </c:pt>
                <c:pt idx="1433">
                  <c:v>0.33759999999999479</c:v>
                </c:pt>
                <c:pt idx="1434">
                  <c:v>0.33759999999999479</c:v>
                </c:pt>
                <c:pt idx="1435">
                  <c:v>0.33759999999999479</c:v>
                </c:pt>
                <c:pt idx="1436">
                  <c:v>0.33759999999999479</c:v>
                </c:pt>
                <c:pt idx="1437">
                  <c:v>0.33759999999999479</c:v>
                </c:pt>
                <c:pt idx="1438">
                  <c:v>0.33759999999999479</c:v>
                </c:pt>
                <c:pt idx="1439">
                  <c:v>0.33759999999999479</c:v>
                </c:pt>
                <c:pt idx="1440">
                  <c:v>0.33759999999999479</c:v>
                </c:pt>
                <c:pt idx="1441">
                  <c:v>0.33759999999999479</c:v>
                </c:pt>
                <c:pt idx="1442">
                  <c:v>0.33759999999999479</c:v>
                </c:pt>
                <c:pt idx="1443">
                  <c:v>0.33759999999999479</c:v>
                </c:pt>
                <c:pt idx="1444">
                  <c:v>0.33759999999999479</c:v>
                </c:pt>
                <c:pt idx="1445">
                  <c:v>0.33759999999999479</c:v>
                </c:pt>
                <c:pt idx="1446">
                  <c:v>0.33759999999999479</c:v>
                </c:pt>
                <c:pt idx="1447">
                  <c:v>0.33759999999999479</c:v>
                </c:pt>
                <c:pt idx="1448">
                  <c:v>0.33759999999999479</c:v>
                </c:pt>
                <c:pt idx="1449">
                  <c:v>0.33759999999999479</c:v>
                </c:pt>
                <c:pt idx="1450">
                  <c:v>0.33759999999999479</c:v>
                </c:pt>
                <c:pt idx="1451">
                  <c:v>0.33759999999999479</c:v>
                </c:pt>
                <c:pt idx="1452">
                  <c:v>0.33759999999999479</c:v>
                </c:pt>
                <c:pt idx="1453">
                  <c:v>0.33759999999999479</c:v>
                </c:pt>
                <c:pt idx="1454">
                  <c:v>0.33759999999999479</c:v>
                </c:pt>
                <c:pt idx="1455">
                  <c:v>0.33759999999999479</c:v>
                </c:pt>
                <c:pt idx="1456">
                  <c:v>0.33759999999999479</c:v>
                </c:pt>
                <c:pt idx="1457">
                  <c:v>0.33759999999999479</c:v>
                </c:pt>
                <c:pt idx="1458">
                  <c:v>0.33759999999999479</c:v>
                </c:pt>
                <c:pt idx="1459">
                  <c:v>0.33759999999999479</c:v>
                </c:pt>
                <c:pt idx="1460">
                  <c:v>0.33759999999999479</c:v>
                </c:pt>
                <c:pt idx="1461">
                  <c:v>0.33759999999999479</c:v>
                </c:pt>
                <c:pt idx="1462">
                  <c:v>0.33759999999999479</c:v>
                </c:pt>
                <c:pt idx="1463">
                  <c:v>0.33759999999999479</c:v>
                </c:pt>
                <c:pt idx="1464">
                  <c:v>0.33759999999999479</c:v>
                </c:pt>
                <c:pt idx="1465">
                  <c:v>0.33759999999999479</c:v>
                </c:pt>
                <c:pt idx="1466">
                  <c:v>0.33759999999999479</c:v>
                </c:pt>
                <c:pt idx="1467">
                  <c:v>0.33759999999999479</c:v>
                </c:pt>
                <c:pt idx="1468">
                  <c:v>0.33759999999999479</c:v>
                </c:pt>
                <c:pt idx="1469">
                  <c:v>0.33759999999999479</c:v>
                </c:pt>
                <c:pt idx="1470">
                  <c:v>0.33759999999999479</c:v>
                </c:pt>
                <c:pt idx="1471">
                  <c:v>0.33759999999999479</c:v>
                </c:pt>
                <c:pt idx="1472">
                  <c:v>0.33759999999999479</c:v>
                </c:pt>
                <c:pt idx="1473">
                  <c:v>0.33759999999999479</c:v>
                </c:pt>
                <c:pt idx="1474">
                  <c:v>0.33759999999999479</c:v>
                </c:pt>
                <c:pt idx="1475">
                  <c:v>0.33759999999999479</c:v>
                </c:pt>
                <c:pt idx="1476">
                  <c:v>0.33759999999999479</c:v>
                </c:pt>
                <c:pt idx="1477">
                  <c:v>0.33759999999999479</c:v>
                </c:pt>
                <c:pt idx="1478">
                  <c:v>0.33759999999999479</c:v>
                </c:pt>
                <c:pt idx="1479">
                  <c:v>0.33759999999999479</c:v>
                </c:pt>
                <c:pt idx="1480">
                  <c:v>0.33759999999999479</c:v>
                </c:pt>
                <c:pt idx="1481">
                  <c:v>0.33759999999999479</c:v>
                </c:pt>
                <c:pt idx="1482">
                  <c:v>0.33759999999999479</c:v>
                </c:pt>
                <c:pt idx="1483">
                  <c:v>0.33759999999999479</c:v>
                </c:pt>
                <c:pt idx="1484">
                  <c:v>0.33759999999999479</c:v>
                </c:pt>
                <c:pt idx="1485">
                  <c:v>0.33759999999999479</c:v>
                </c:pt>
                <c:pt idx="1486">
                  <c:v>0.33759999999999479</c:v>
                </c:pt>
                <c:pt idx="1487">
                  <c:v>0.33759999999999479</c:v>
                </c:pt>
                <c:pt idx="1488">
                  <c:v>0.33759999999999479</c:v>
                </c:pt>
                <c:pt idx="1489">
                  <c:v>0.33759999999999479</c:v>
                </c:pt>
                <c:pt idx="1490">
                  <c:v>0.33759999999999479</c:v>
                </c:pt>
                <c:pt idx="1491">
                  <c:v>0.33759999999999479</c:v>
                </c:pt>
                <c:pt idx="1492">
                  <c:v>0.33759999999999479</c:v>
                </c:pt>
                <c:pt idx="1493">
                  <c:v>0.33759999999999479</c:v>
                </c:pt>
                <c:pt idx="1494">
                  <c:v>0.33759999999999479</c:v>
                </c:pt>
                <c:pt idx="1495">
                  <c:v>0.33759999999999479</c:v>
                </c:pt>
                <c:pt idx="1496">
                  <c:v>0.33759999999999479</c:v>
                </c:pt>
                <c:pt idx="1497">
                  <c:v>0.33759999999999479</c:v>
                </c:pt>
                <c:pt idx="1498">
                  <c:v>0.33759999999999479</c:v>
                </c:pt>
                <c:pt idx="1499">
                  <c:v>0.33759999999999479</c:v>
                </c:pt>
                <c:pt idx="1500">
                  <c:v>0.33759999999999479</c:v>
                </c:pt>
                <c:pt idx="1501">
                  <c:v>0.33759999999999479</c:v>
                </c:pt>
                <c:pt idx="1502">
                  <c:v>0.33759999999999479</c:v>
                </c:pt>
                <c:pt idx="1503">
                  <c:v>0.33759999999999479</c:v>
                </c:pt>
                <c:pt idx="1504">
                  <c:v>0.33759999999999479</c:v>
                </c:pt>
                <c:pt idx="1505">
                  <c:v>0.33759999999999479</c:v>
                </c:pt>
                <c:pt idx="1506">
                  <c:v>0.33759999999999479</c:v>
                </c:pt>
                <c:pt idx="1507">
                  <c:v>0.33759999999999479</c:v>
                </c:pt>
                <c:pt idx="1508">
                  <c:v>0.33759999999999479</c:v>
                </c:pt>
                <c:pt idx="1509">
                  <c:v>0.33759999999999479</c:v>
                </c:pt>
                <c:pt idx="1510">
                  <c:v>0.33759999999999479</c:v>
                </c:pt>
                <c:pt idx="1511">
                  <c:v>0.33759999999999479</c:v>
                </c:pt>
                <c:pt idx="1512">
                  <c:v>0.33759999999999479</c:v>
                </c:pt>
                <c:pt idx="1513">
                  <c:v>0.33759999999999479</c:v>
                </c:pt>
                <c:pt idx="1514">
                  <c:v>0.33759999999999479</c:v>
                </c:pt>
                <c:pt idx="1515">
                  <c:v>0.33759999999999479</c:v>
                </c:pt>
                <c:pt idx="1516">
                  <c:v>0.33759999999999479</c:v>
                </c:pt>
                <c:pt idx="1517">
                  <c:v>0.33759999999999479</c:v>
                </c:pt>
                <c:pt idx="1518">
                  <c:v>0.33759999999999479</c:v>
                </c:pt>
                <c:pt idx="1519">
                  <c:v>0.33759999999999479</c:v>
                </c:pt>
                <c:pt idx="1520">
                  <c:v>0.33759999999999479</c:v>
                </c:pt>
                <c:pt idx="1521">
                  <c:v>0.33759999999999479</c:v>
                </c:pt>
                <c:pt idx="1522">
                  <c:v>0.33759999999999479</c:v>
                </c:pt>
                <c:pt idx="1523">
                  <c:v>0.33759999999999479</c:v>
                </c:pt>
                <c:pt idx="1524">
                  <c:v>0.33759999999999479</c:v>
                </c:pt>
                <c:pt idx="1525">
                  <c:v>0.33759999999999479</c:v>
                </c:pt>
                <c:pt idx="1526">
                  <c:v>0.33759999999999479</c:v>
                </c:pt>
                <c:pt idx="1527">
                  <c:v>0.33759999999999479</c:v>
                </c:pt>
                <c:pt idx="1528">
                  <c:v>0.33759999999999479</c:v>
                </c:pt>
                <c:pt idx="1529">
                  <c:v>0.33759999999999479</c:v>
                </c:pt>
                <c:pt idx="1530">
                  <c:v>0.33759999999999479</c:v>
                </c:pt>
                <c:pt idx="1531">
                  <c:v>0.33759999999999479</c:v>
                </c:pt>
                <c:pt idx="1532">
                  <c:v>0.33759999999999479</c:v>
                </c:pt>
                <c:pt idx="1533">
                  <c:v>0.33759999999999479</c:v>
                </c:pt>
                <c:pt idx="1534">
                  <c:v>0.33759999999999479</c:v>
                </c:pt>
                <c:pt idx="1535">
                  <c:v>0.33759999999999479</c:v>
                </c:pt>
                <c:pt idx="1536">
                  <c:v>0.33759999999999479</c:v>
                </c:pt>
                <c:pt idx="1537">
                  <c:v>0.33759999999999479</c:v>
                </c:pt>
                <c:pt idx="1538">
                  <c:v>0.33759999999999479</c:v>
                </c:pt>
                <c:pt idx="1539">
                  <c:v>0.33759999999999479</c:v>
                </c:pt>
                <c:pt idx="1540">
                  <c:v>0.33759999999999479</c:v>
                </c:pt>
                <c:pt idx="1541">
                  <c:v>0.33759999999999479</c:v>
                </c:pt>
                <c:pt idx="1542">
                  <c:v>0.33759999999999479</c:v>
                </c:pt>
                <c:pt idx="1543">
                  <c:v>0.33759999999999479</c:v>
                </c:pt>
                <c:pt idx="1544">
                  <c:v>0.33759999999999479</c:v>
                </c:pt>
                <c:pt idx="1545">
                  <c:v>0.33759999999999479</c:v>
                </c:pt>
                <c:pt idx="1546">
                  <c:v>0.33759999999999479</c:v>
                </c:pt>
                <c:pt idx="1547">
                  <c:v>0.33759999999999479</c:v>
                </c:pt>
                <c:pt idx="1548">
                  <c:v>0.33759999999999479</c:v>
                </c:pt>
                <c:pt idx="1549">
                  <c:v>0.33759999999999479</c:v>
                </c:pt>
                <c:pt idx="1550">
                  <c:v>0.33759999999999479</c:v>
                </c:pt>
                <c:pt idx="1551">
                  <c:v>0.33759999999999479</c:v>
                </c:pt>
                <c:pt idx="1552">
                  <c:v>0.33759999999999479</c:v>
                </c:pt>
                <c:pt idx="1553">
                  <c:v>0.33759999999999479</c:v>
                </c:pt>
                <c:pt idx="1554">
                  <c:v>0.33759999999999479</c:v>
                </c:pt>
                <c:pt idx="1555">
                  <c:v>0.33759999999999479</c:v>
                </c:pt>
                <c:pt idx="1556">
                  <c:v>0.33759999999999479</c:v>
                </c:pt>
                <c:pt idx="1557">
                  <c:v>0.33759999999999479</c:v>
                </c:pt>
                <c:pt idx="1558">
                  <c:v>0.33759999999999479</c:v>
                </c:pt>
                <c:pt idx="1559">
                  <c:v>0.33759999999999479</c:v>
                </c:pt>
                <c:pt idx="1560">
                  <c:v>0.33759999999999479</c:v>
                </c:pt>
                <c:pt idx="1561">
                  <c:v>0.33759999999999479</c:v>
                </c:pt>
                <c:pt idx="1562">
                  <c:v>0.33759999999999479</c:v>
                </c:pt>
                <c:pt idx="1563">
                  <c:v>0.33759999999999479</c:v>
                </c:pt>
                <c:pt idx="1564">
                  <c:v>0.33759999999999479</c:v>
                </c:pt>
                <c:pt idx="1565">
                  <c:v>0.33759999999999479</c:v>
                </c:pt>
                <c:pt idx="1566">
                  <c:v>0.33759999999999479</c:v>
                </c:pt>
                <c:pt idx="1567">
                  <c:v>0.33759999999999479</c:v>
                </c:pt>
                <c:pt idx="1568">
                  <c:v>0.33759999999999479</c:v>
                </c:pt>
                <c:pt idx="1569">
                  <c:v>0.33759999999999479</c:v>
                </c:pt>
                <c:pt idx="1570">
                  <c:v>0.33759999999999479</c:v>
                </c:pt>
                <c:pt idx="1571">
                  <c:v>0.33759999999999479</c:v>
                </c:pt>
                <c:pt idx="1572">
                  <c:v>0.33759999999999479</c:v>
                </c:pt>
                <c:pt idx="1573">
                  <c:v>0.33759999999999479</c:v>
                </c:pt>
                <c:pt idx="1574">
                  <c:v>0.33759999999999479</c:v>
                </c:pt>
                <c:pt idx="1575">
                  <c:v>0.33759999999999479</c:v>
                </c:pt>
                <c:pt idx="1576">
                  <c:v>0.33759999999999479</c:v>
                </c:pt>
                <c:pt idx="1577">
                  <c:v>0.33759999999999479</c:v>
                </c:pt>
                <c:pt idx="1578">
                  <c:v>0.33759999999999479</c:v>
                </c:pt>
                <c:pt idx="1579">
                  <c:v>0.33759999999999479</c:v>
                </c:pt>
                <c:pt idx="1580">
                  <c:v>0.33759999999999479</c:v>
                </c:pt>
                <c:pt idx="1581">
                  <c:v>0.33759999999999479</c:v>
                </c:pt>
                <c:pt idx="1582">
                  <c:v>0.33759999999999479</c:v>
                </c:pt>
                <c:pt idx="1583">
                  <c:v>0.33759999999999479</c:v>
                </c:pt>
                <c:pt idx="1584">
                  <c:v>0.33759999999999479</c:v>
                </c:pt>
                <c:pt idx="1585">
                  <c:v>0.33759999999999479</c:v>
                </c:pt>
                <c:pt idx="1586">
                  <c:v>0.33759999999999479</c:v>
                </c:pt>
                <c:pt idx="1587">
                  <c:v>0.33759999999999479</c:v>
                </c:pt>
                <c:pt idx="1588">
                  <c:v>0.33759999999999479</c:v>
                </c:pt>
                <c:pt idx="1589">
                  <c:v>0.33759999999999479</c:v>
                </c:pt>
                <c:pt idx="1590">
                  <c:v>0.33759999999999479</c:v>
                </c:pt>
                <c:pt idx="1591">
                  <c:v>0.33759999999999479</c:v>
                </c:pt>
                <c:pt idx="1592">
                  <c:v>0.33759999999999479</c:v>
                </c:pt>
                <c:pt idx="1593">
                  <c:v>0.33759999999999479</c:v>
                </c:pt>
                <c:pt idx="1594">
                  <c:v>0.33759999999999479</c:v>
                </c:pt>
                <c:pt idx="1595">
                  <c:v>0.33759999999999479</c:v>
                </c:pt>
                <c:pt idx="1596">
                  <c:v>0.33759999999999479</c:v>
                </c:pt>
                <c:pt idx="1597">
                  <c:v>0.33759999999999479</c:v>
                </c:pt>
                <c:pt idx="1598">
                  <c:v>0.33759999999999479</c:v>
                </c:pt>
                <c:pt idx="1599">
                  <c:v>0.33759999999999479</c:v>
                </c:pt>
                <c:pt idx="1600">
                  <c:v>0.33759999999999479</c:v>
                </c:pt>
                <c:pt idx="1601">
                  <c:v>0.33759999999999479</c:v>
                </c:pt>
                <c:pt idx="1602">
                  <c:v>0.33759999999999479</c:v>
                </c:pt>
                <c:pt idx="1603">
                  <c:v>0.33759999999999479</c:v>
                </c:pt>
                <c:pt idx="1604">
                  <c:v>0.33759999999999479</c:v>
                </c:pt>
                <c:pt idx="1605">
                  <c:v>0.33759999999999479</c:v>
                </c:pt>
                <c:pt idx="1606">
                  <c:v>0.33759999999999479</c:v>
                </c:pt>
                <c:pt idx="1607">
                  <c:v>0.33759999999999479</c:v>
                </c:pt>
                <c:pt idx="1608">
                  <c:v>0.33759999999999479</c:v>
                </c:pt>
                <c:pt idx="1609">
                  <c:v>0.33759999999999479</c:v>
                </c:pt>
                <c:pt idx="1610">
                  <c:v>0.33759999999999479</c:v>
                </c:pt>
                <c:pt idx="1611">
                  <c:v>0.33759999999999479</c:v>
                </c:pt>
                <c:pt idx="1612">
                  <c:v>0.33759999999999479</c:v>
                </c:pt>
                <c:pt idx="1613">
                  <c:v>0.33759999999999479</c:v>
                </c:pt>
                <c:pt idx="1614">
                  <c:v>0.33759999999999479</c:v>
                </c:pt>
                <c:pt idx="1615">
                  <c:v>0.33759999999999479</c:v>
                </c:pt>
                <c:pt idx="1616">
                  <c:v>0.33759999999999479</c:v>
                </c:pt>
                <c:pt idx="1617">
                  <c:v>0.33759999999999479</c:v>
                </c:pt>
                <c:pt idx="1618">
                  <c:v>0.33759999999999479</c:v>
                </c:pt>
                <c:pt idx="1619">
                  <c:v>0.33759999999999479</c:v>
                </c:pt>
                <c:pt idx="1620">
                  <c:v>0.33759999999999479</c:v>
                </c:pt>
                <c:pt idx="1621">
                  <c:v>0.33759999999999479</c:v>
                </c:pt>
                <c:pt idx="1622">
                  <c:v>0.33759999999999479</c:v>
                </c:pt>
                <c:pt idx="1623">
                  <c:v>0.33759999999999479</c:v>
                </c:pt>
                <c:pt idx="1624">
                  <c:v>0.33759999999999479</c:v>
                </c:pt>
                <c:pt idx="1625">
                  <c:v>0.33759999999999479</c:v>
                </c:pt>
                <c:pt idx="1626">
                  <c:v>0.33759999999999479</c:v>
                </c:pt>
                <c:pt idx="1627">
                  <c:v>0.33759999999999479</c:v>
                </c:pt>
                <c:pt idx="1628">
                  <c:v>0.33759999999999479</c:v>
                </c:pt>
                <c:pt idx="1629">
                  <c:v>0.33759999999999479</c:v>
                </c:pt>
                <c:pt idx="1630">
                  <c:v>0.33759999999999479</c:v>
                </c:pt>
                <c:pt idx="1631">
                  <c:v>0.33759999999999479</c:v>
                </c:pt>
                <c:pt idx="1632">
                  <c:v>0.33759999999999479</c:v>
                </c:pt>
                <c:pt idx="1633">
                  <c:v>0.33759999999999479</c:v>
                </c:pt>
                <c:pt idx="1634">
                  <c:v>0.33759999999999479</c:v>
                </c:pt>
                <c:pt idx="1635">
                  <c:v>0.33759999999999479</c:v>
                </c:pt>
                <c:pt idx="1636">
                  <c:v>0.33759999999999479</c:v>
                </c:pt>
                <c:pt idx="1637">
                  <c:v>0.33759999999999479</c:v>
                </c:pt>
                <c:pt idx="1638">
                  <c:v>0.33759999999999479</c:v>
                </c:pt>
                <c:pt idx="1639">
                  <c:v>0.33759999999999479</c:v>
                </c:pt>
                <c:pt idx="1640">
                  <c:v>0.33759999999999479</c:v>
                </c:pt>
                <c:pt idx="1641">
                  <c:v>0.33759999999999479</c:v>
                </c:pt>
                <c:pt idx="1642">
                  <c:v>0.33759999999999479</c:v>
                </c:pt>
                <c:pt idx="1643">
                  <c:v>0.33759999999999479</c:v>
                </c:pt>
                <c:pt idx="1644">
                  <c:v>0.33759999999999479</c:v>
                </c:pt>
                <c:pt idx="1645">
                  <c:v>0.33759999999999479</c:v>
                </c:pt>
                <c:pt idx="1646">
                  <c:v>0.33759999999999479</c:v>
                </c:pt>
                <c:pt idx="1647">
                  <c:v>0.33759999999999479</c:v>
                </c:pt>
                <c:pt idx="1648">
                  <c:v>0.33759999999999479</c:v>
                </c:pt>
                <c:pt idx="1649">
                  <c:v>0.33759999999999479</c:v>
                </c:pt>
                <c:pt idx="1650">
                  <c:v>0.33759999999999479</c:v>
                </c:pt>
                <c:pt idx="1651">
                  <c:v>0.33759999999999479</c:v>
                </c:pt>
                <c:pt idx="1652">
                  <c:v>0.33759999999999479</c:v>
                </c:pt>
                <c:pt idx="1653">
                  <c:v>0.33759999999999479</c:v>
                </c:pt>
                <c:pt idx="1654">
                  <c:v>0.33759999999999479</c:v>
                </c:pt>
                <c:pt idx="1655">
                  <c:v>0.33759999999999479</c:v>
                </c:pt>
                <c:pt idx="1656">
                  <c:v>0.33759999999999479</c:v>
                </c:pt>
                <c:pt idx="1657">
                  <c:v>0.33759999999999479</c:v>
                </c:pt>
                <c:pt idx="1658">
                  <c:v>0.33759999999999479</c:v>
                </c:pt>
                <c:pt idx="1659">
                  <c:v>0.33759999999999479</c:v>
                </c:pt>
                <c:pt idx="1660">
                  <c:v>0.33759999999999479</c:v>
                </c:pt>
                <c:pt idx="1661">
                  <c:v>0.33759999999999479</c:v>
                </c:pt>
                <c:pt idx="1662">
                  <c:v>0.33759999999999479</c:v>
                </c:pt>
                <c:pt idx="1663">
                  <c:v>0.33759999999999479</c:v>
                </c:pt>
                <c:pt idx="1664">
                  <c:v>0.33759999999999479</c:v>
                </c:pt>
                <c:pt idx="1665">
                  <c:v>0.33759999999999479</c:v>
                </c:pt>
                <c:pt idx="1666">
                  <c:v>0.33759999999999479</c:v>
                </c:pt>
                <c:pt idx="1667">
                  <c:v>0.33759999999999479</c:v>
                </c:pt>
                <c:pt idx="1668">
                  <c:v>0.33759999999999479</c:v>
                </c:pt>
                <c:pt idx="1669">
                  <c:v>0.33759999999999479</c:v>
                </c:pt>
                <c:pt idx="1670">
                  <c:v>0.33759999999999479</c:v>
                </c:pt>
                <c:pt idx="1671">
                  <c:v>0.33759999999999479</c:v>
                </c:pt>
                <c:pt idx="1672">
                  <c:v>0.33759999999999479</c:v>
                </c:pt>
                <c:pt idx="1673">
                  <c:v>0.33759999999999479</c:v>
                </c:pt>
                <c:pt idx="1674">
                  <c:v>0.33759999999999479</c:v>
                </c:pt>
                <c:pt idx="1675">
                  <c:v>0.33759999999999479</c:v>
                </c:pt>
                <c:pt idx="1676">
                  <c:v>0.33759999999999479</c:v>
                </c:pt>
                <c:pt idx="1677">
                  <c:v>0.33759999999999479</c:v>
                </c:pt>
                <c:pt idx="1678">
                  <c:v>0.33759999999999479</c:v>
                </c:pt>
                <c:pt idx="1679">
                  <c:v>0.33759999999999479</c:v>
                </c:pt>
                <c:pt idx="1680">
                  <c:v>0.33759999999999479</c:v>
                </c:pt>
                <c:pt idx="1681">
                  <c:v>0.33759999999999479</c:v>
                </c:pt>
                <c:pt idx="1682">
                  <c:v>0.33759999999999479</c:v>
                </c:pt>
                <c:pt idx="1683">
                  <c:v>0.33759999999999479</c:v>
                </c:pt>
                <c:pt idx="1684">
                  <c:v>0.33759999999999479</c:v>
                </c:pt>
                <c:pt idx="1685">
                  <c:v>0.33759999999999479</c:v>
                </c:pt>
                <c:pt idx="1686">
                  <c:v>0.33759999999999479</c:v>
                </c:pt>
                <c:pt idx="1687">
                  <c:v>0.33759999999999479</c:v>
                </c:pt>
                <c:pt idx="1688">
                  <c:v>0.33759999999999479</c:v>
                </c:pt>
                <c:pt idx="1689">
                  <c:v>0.33759999999999479</c:v>
                </c:pt>
                <c:pt idx="1690">
                  <c:v>0.33759999999999479</c:v>
                </c:pt>
                <c:pt idx="1691">
                  <c:v>0.33759999999999479</c:v>
                </c:pt>
                <c:pt idx="1692">
                  <c:v>0.33759999999999479</c:v>
                </c:pt>
                <c:pt idx="1693">
                  <c:v>0.33759999999999479</c:v>
                </c:pt>
                <c:pt idx="1694">
                  <c:v>0.33759999999999479</c:v>
                </c:pt>
                <c:pt idx="1695">
                  <c:v>0.33759999999999479</c:v>
                </c:pt>
                <c:pt idx="1696">
                  <c:v>0.33759999999999479</c:v>
                </c:pt>
                <c:pt idx="1697">
                  <c:v>0.33759999999999479</c:v>
                </c:pt>
                <c:pt idx="1698">
                  <c:v>0.33759999999999479</c:v>
                </c:pt>
                <c:pt idx="1699">
                  <c:v>0.33759999999999479</c:v>
                </c:pt>
                <c:pt idx="1700">
                  <c:v>0.33759999999999479</c:v>
                </c:pt>
                <c:pt idx="1701">
                  <c:v>0.33759999999999479</c:v>
                </c:pt>
                <c:pt idx="1702">
                  <c:v>0.33759999999999479</c:v>
                </c:pt>
                <c:pt idx="1703">
                  <c:v>0.33759999999999479</c:v>
                </c:pt>
                <c:pt idx="1704">
                  <c:v>0.33759999999999479</c:v>
                </c:pt>
                <c:pt idx="1705">
                  <c:v>0.33759999999999479</c:v>
                </c:pt>
                <c:pt idx="1706">
                  <c:v>0.33759999999999479</c:v>
                </c:pt>
                <c:pt idx="1707">
                  <c:v>0.33759999999999479</c:v>
                </c:pt>
                <c:pt idx="1708">
                  <c:v>0.33759999999999479</c:v>
                </c:pt>
                <c:pt idx="1709">
                  <c:v>0.33759999999999479</c:v>
                </c:pt>
                <c:pt idx="1710">
                  <c:v>0.33759999999999479</c:v>
                </c:pt>
                <c:pt idx="1711">
                  <c:v>0.33759999999999479</c:v>
                </c:pt>
                <c:pt idx="1712">
                  <c:v>0.33759999999999479</c:v>
                </c:pt>
                <c:pt idx="1713">
                  <c:v>0.33759999999999479</c:v>
                </c:pt>
                <c:pt idx="1714">
                  <c:v>0.33759999999999479</c:v>
                </c:pt>
                <c:pt idx="1715">
                  <c:v>0.33759999999999479</c:v>
                </c:pt>
                <c:pt idx="1716">
                  <c:v>0.33759999999999479</c:v>
                </c:pt>
                <c:pt idx="1717">
                  <c:v>0.33759999999999479</c:v>
                </c:pt>
                <c:pt idx="1718">
                  <c:v>0.33759999999999479</c:v>
                </c:pt>
                <c:pt idx="1719">
                  <c:v>0.33759999999999479</c:v>
                </c:pt>
                <c:pt idx="1720">
                  <c:v>0.33759999999999479</c:v>
                </c:pt>
                <c:pt idx="1721">
                  <c:v>0.33759999999999479</c:v>
                </c:pt>
                <c:pt idx="1722">
                  <c:v>0.33759999999999479</c:v>
                </c:pt>
                <c:pt idx="1723">
                  <c:v>0.33759999999999479</c:v>
                </c:pt>
                <c:pt idx="1724">
                  <c:v>0.33759999999999479</c:v>
                </c:pt>
                <c:pt idx="1725">
                  <c:v>0.33759999999999479</c:v>
                </c:pt>
                <c:pt idx="1726">
                  <c:v>0.33759999999999479</c:v>
                </c:pt>
                <c:pt idx="1727">
                  <c:v>0.33759999999999479</c:v>
                </c:pt>
                <c:pt idx="1728">
                  <c:v>0.33759999999999479</c:v>
                </c:pt>
                <c:pt idx="1729">
                  <c:v>0.33759999999999479</c:v>
                </c:pt>
                <c:pt idx="1730">
                  <c:v>0.33759999999999479</c:v>
                </c:pt>
                <c:pt idx="1731">
                  <c:v>0.33759999999999479</c:v>
                </c:pt>
                <c:pt idx="1732">
                  <c:v>0.33759999999999479</c:v>
                </c:pt>
                <c:pt idx="1733">
                  <c:v>0.33759999999999479</c:v>
                </c:pt>
                <c:pt idx="1734">
                  <c:v>0.33759999999999479</c:v>
                </c:pt>
                <c:pt idx="1735">
                  <c:v>0.33759999999999479</c:v>
                </c:pt>
                <c:pt idx="1736">
                  <c:v>0.33759999999999479</c:v>
                </c:pt>
                <c:pt idx="1737">
                  <c:v>0.33759999999999479</c:v>
                </c:pt>
                <c:pt idx="1738">
                  <c:v>0.33759999999999479</c:v>
                </c:pt>
                <c:pt idx="1739">
                  <c:v>0.33759999999999479</c:v>
                </c:pt>
                <c:pt idx="1740">
                  <c:v>0.33759999999999479</c:v>
                </c:pt>
                <c:pt idx="1741">
                  <c:v>0.33759999999999479</c:v>
                </c:pt>
                <c:pt idx="1742">
                  <c:v>0.33759999999999479</c:v>
                </c:pt>
                <c:pt idx="1743">
                  <c:v>0.33759999999999479</c:v>
                </c:pt>
                <c:pt idx="1744">
                  <c:v>0.33759999999999479</c:v>
                </c:pt>
                <c:pt idx="1745">
                  <c:v>0.33759999999999479</c:v>
                </c:pt>
                <c:pt idx="1746">
                  <c:v>0.33759999999999479</c:v>
                </c:pt>
                <c:pt idx="1747">
                  <c:v>0.33759999999999479</c:v>
                </c:pt>
                <c:pt idx="1748">
                  <c:v>0.33759999999999479</c:v>
                </c:pt>
                <c:pt idx="1749">
                  <c:v>0.33759999999999479</c:v>
                </c:pt>
                <c:pt idx="1750">
                  <c:v>0.33759999999999479</c:v>
                </c:pt>
                <c:pt idx="1751">
                  <c:v>0.33759999999999479</c:v>
                </c:pt>
                <c:pt idx="1752">
                  <c:v>0.33759999999999479</c:v>
                </c:pt>
                <c:pt idx="1753">
                  <c:v>0.33759999999999479</c:v>
                </c:pt>
                <c:pt idx="1754">
                  <c:v>0.33759999999999479</c:v>
                </c:pt>
                <c:pt idx="1755">
                  <c:v>0.33759999999999479</c:v>
                </c:pt>
                <c:pt idx="1756">
                  <c:v>0.33759999999999479</c:v>
                </c:pt>
                <c:pt idx="1757">
                  <c:v>0.33759999999999479</c:v>
                </c:pt>
                <c:pt idx="1758">
                  <c:v>0.33759999999999479</c:v>
                </c:pt>
                <c:pt idx="1759">
                  <c:v>0.33759999999999479</c:v>
                </c:pt>
                <c:pt idx="1760">
                  <c:v>0.33759999999999479</c:v>
                </c:pt>
                <c:pt idx="1761">
                  <c:v>0.33759999999999479</c:v>
                </c:pt>
                <c:pt idx="1762">
                  <c:v>0.33759999999999479</c:v>
                </c:pt>
                <c:pt idx="1763">
                  <c:v>0.33759999999999479</c:v>
                </c:pt>
                <c:pt idx="1764">
                  <c:v>0.33759999999999479</c:v>
                </c:pt>
                <c:pt idx="1765">
                  <c:v>0.33759999999999479</c:v>
                </c:pt>
                <c:pt idx="1766">
                  <c:v>0.33759999999999479</c:v>
                </c:pt>
                <c:pt idx="1767">
                  <c:v>0.33759999999999479</c:v>
                </c:pt>
                <c:pt idx="1768">
                  <c:v>0.33759999999999479</c:v>
                </c:pt>
                <c:pt idx="1769">
                  <c:v>0.33759999999999479</c:v>
                </c:pt>
                <c:pt idx="1770">
                  <c:v>0.33759999999999479</c:v>
                </c:pt>
                <c:pt idx="1771">
                  <c:v>0.33759999999999479</c:v>
                </c:pt>
                <c:pt idx="1772">
                  <c:v>0.33759999999999479</c:v>
                </c:pt>
                <c:pt idx="1773">
                  <c:v>0.33759999999999479</c:v>
                </c:pt>
                <c:pt idx="1774">
                  <c:v>0.33759999999999479</c:v>
                </c:pt>
                <c:pt idx="1775">
                  <c:v>0.33759999999999479</c:v>
                </c:pt>
                <c:pt idx="1776">
                  <c:v>0.33759999999999479</c:v>
                </c:pt>
                <c:pt idx="1777">
                  <c:v>0.33759999999999479</c:v>
                </c:pt>
                <c:pt idx="1778">
                  <c:v>0.33759999999999479</c:v>
                </c:pt>
                <c:pt idx="1779">
                  <c:v>0.33759999999999479</c:v>
                </c:pt>
                <c:pt idx="1780">
                  <c:v>0.33759999999999479</c:v>
                </c:pt>
                <c:pt idx="1781">
                  <c:v>0.33759999999999479</c:v>
                </c:pt>
                <c:pt idx="1782">
                  <c:v>0.33759999999999479</c:v>
                </c:pt>
                <c:pt idx="1783">
                  <c:v>0.33759999999999479</c:v>
                </c:pt>
                <c:pt idx="1784">
                  <c:v>0.33759999999999479</c:v>
                </c:pt>
                <c:pt idx="1785">
                  <c:v>0.33759999999999479</c:v>
                </c:pt>
                <c:pt idx="1786">
                  <c:v>0.33759999999999479</c:v>
                </c:pt>
                <c:pt idx="1787">
                  <c:v>0.33759999999999479</c:v>
                </c:pt>
                <c:pt idx="1788">
                  <c:v>0.33759999999999479</c:v>
                </c:pt>
                <c:pt idx="1789">
                  <c:v>0.33759999999999479</c:v>
                </c:pt>
                <c:pt idx="1790">
                  <c:v>0.33759999999999479</c:v>
                </c:pt>
                <c:pt idx="1791">
                  <c:v>0.33759999999999479</c:v>
                </c:pt>
                <c:pt idx="1792">
                  <c:v>0.33759999999999479</c:v>
                </c:pt>
                <c:pt idx="1793">
                  <c:v>0.33759999999999479</c:v>
                </c:pt>
                <c:pt idx="1794">
                  <c:v>0.33759999999999479</c:v>
                </c:pt>
                <c:pt idx="1795">
                  <c:v>0.33759999999999479</c:v>
                </c:pt>
                <c:pt idx="1796">
                  <c:v>0.33759999999999479</c:v>
                </c:pt>
                <c:pt idx="1797">
                  <c:v>0.33759999999999479</c:v>
                </c:pt>
                <c:pt idx="1798">
                  <c:v>0.33759999999999479</c:v>
                </c:pt>
                <c:pt idx="1799">
                  <c:v>0.33759999999999479</c:v>
                </c:pt>
                <c:pt idx="1800">
                  <c:v>0.33759999999999479</c:v>
                </c:pt>
                <c:pt idx="1801">
                  <c:v>0.33759999999999479</c:v>
                </c:pt>
                <c:pt idx="1802">
                  <c:v>0.33759999999999479</c:v>
                </c:pt>
                <c:pt idx="1803">
                  <c:v>0.33759999999999479</c:v>
                </c:pt>
                <c:pt idx="1804">
                  <c:v>0.33759999999999479</c:v>
                </c:pt>
                <c:pt idx="1805">
                  <c:v>0.33759999999999479</c:v>
                </c:pt>
                <c:pt idx="1806">
                  <c:v>0.33759999999999479</c:v>
                </c:pt>
                <c:pt idx="1807">
                  <c:v>0.33759999999999479</c:v>
                </c:pt>
                <c:pt idx="1808">
                  <c:v>0.33759999999999479</c:v>
                </c:pt>
                <c:pt idx="1809">
                  <c:v>0.33759999999999479</c:v>
                </c:pt>
                <c:pt idx="1810">
                  <c:v>0.33759999999999479</c:v>
                </c:pt>
                <c:pt idx="1811">
                  <c:v>0.33759999999999479</c:v>
                </c:pt>
                <c:pt idx="1812">
                  <c:v>0.33759999999999479</c:v>
                </c:pt>
                <c:pt idx="1813">
                  <c:v>0.33759999999999479</c:v>
                </c:pt>
                <c:pt idx="1814">
                  <c:v>0.33759999999999479</c:v>
                </c:pt>
                <c:pt idx="1815">
                  <c:v>0.33759999999999479</c:v>
                </c:pt>
                <c:pt idx="1816">
                  <c:v>0.33759999999999479</c:v>
                </c:pt>
                <c:pt idx="1817">
                  <c:v>0.33759999999999479</c:v>
                </c:pt>
                <c:pt idx="1818">
                  <c:v>0.33759999999999479</c:v>
                </c:pt>
                <c:pt idx="1819">
                  <c:v>0.33759999999999479</c:v>
                </c:pt>
                <c:pt idx="1820">
                  <c:v>0.33759999999999479</c:v>
                </c:pt>
                <c:pt idx="1821">
                  <c:v>0.33759999999999479</c:v>
                </c:pt>
                <c:pt idx="1822">
                  <c:v>0.33759999999999479</c:v>
                </c:pt>
                <c:pt idx="1823">
                  <c:v>0.33759999999999479</c:v>
                </c:pt>
                <c:pt idx="1824">
                  <c:v>0.33759999999999479</c:v>
                </c:pt>
                <c:pt idx="1825">
                  <c:v>0.33759999999999479</c:v>
                </c:pt>
                <c:pt idx="1826">
                  <c:v>0.33763000000000432</c:v>
                </c:pt>
                <c:pt idx="1827">
                  <c:v>0.33759999999999479</c:v>
                </c:pt>
                <c:pt idx="1828">
                  <c:v>0.33769999999999811</c:v>
                </c:pt>
                <c:pt idx="1829">
                  <c:v>0.33769999999999811</c:v>
                </c:pt>
                <c:pt idx="1830">
                  <c:v>0.33769999999999811</c:v>
                </c:pt>
                <c:pt idx="1831">
                  <c:v>0.33769999999999811</c:v>
                </c:pt>
                <c:pt idx="1832">
                  <c:v>0.33780000000000143</c:v>
                </c:pt>
                <c:pt idx="1833">
                  <c:v>0.33778999999999826</c:v>
                </c:pt>
                <c:pt idx="1834">
                  <c:v>0.33780000000000143</c:v>
                </c:pt>
                <c:pt idx="1835">
                  <c:v>0.33790000000000475</c:v>
                </c:pt>
                <c:pt idx="1836">
                  <c:v>0.33795000000000641</c:v>
                </c:pt>
                <c:pt idx="1837">
                  <c:v>0.33800000000000807</c:v>
                </c:pt>
                <c:pt idx="1838">
                  <c:v>0.33809999999999718</c:v>
                </c:pt>
                <c:pt idx="1839">
                  <c:v>0.3382000000000005</c:v>
                </c:pt>
                <c:pt idx="1840">
                  <c:v>0.33830000000000382</c:v>
                </c:pt>
                <c:pt idx="1841">
                  <c:v>0.33840000000000714</c:v>
                </c:pt>
                <c:pt idx="1842">
                  <c:v>0.33853000000000577</c:v>
                </c:pt>
                <c:pt idx="1843">
                  <c:v>0.33870000000000289</c:v>
                </c:pt>
                <c:pt idx="1844">
                  <c:v>0.33880000000000621</c:v>
                </c:pt>
                <c:pt idx="1845">
                  <c:v>0.3389800000000065</c:v>
                </c:pt>
                <c:pt idx="1846">
                  <c:v>0.33920000000000528</c:v>
                </c:pt>
                <c:pt idx="1847">
                  <c:v>0.33929999999999438</c:v>
                </c:pt>
                <c:pt idx="1848">
                  <c:v>0.33960000000000434</c:v>
                </c:pt>
                <c:pt idx="1849">
                  <c:v>0.33979999999999677</c:v>
                </c:pt>
                <c:pt idx="1850">
                  <c:v>0.34001000000000658</c:v>
                </c:pt>
                <c:pt idx="1851">
                  <c:v>0.34027000000000385</c:v>
                </c:pt>
                <c:pt idx="1852">
                  <c:v>0.3405000000000058</c:v>
                </c:pt>
                <c:pt idx="1853">
                  <c:v>0.34080000000000155</c:v>
                </c:pt>
                <c:pt idx="1854">
                  <c:v>0.34113999999999578</c:v>
                </c:pt>
                <c:pt idx="1855">
                  <c:v>0.34149999999999636</c:v>
                </c:pt>
                <c:pt idx="1856">
                  <c:v>0.34180000000000632</c:v>
                </c:pt>
                <c:pt idx="1857">
                  <c:v>0.34220000000000539</c:v>
                </c:pt>
                <c:pt idx="1858">
                  <c:v>0.34260000000000446</c:v>
                </c:pt>
                <c:pt idx="1859">
                  <c:v>0.34300000000000352</c:v>
                </c:pt>
                <c:pt idx="1860">
                  <c:v>0.34340000000000259</c:v>
                </c:pt>
                <c:pt idx="1861">
                  <c:v>0.34390000000000498</c:v>
                </c:pt>
                <c:pt idx="1862">
                  <c:v>0.34440000000000737</c:v>
                </c:pt>
                <c:pt idx="1863">
                  <c:v>0.34489999999999554</c:v>
                </c:pt>
                <c:pt idx="1864">
                  <c:v>0.34539999999999793</c:v>
                </c:pt>
                <c:pt idx="1865">
                  <c:v>0.34590000000000032</c:v>
                </c:pt>
                <c:pt idx="1866">
                  <c:v>0.34650000000000603</c:v>
                </c:pt>
                <c:pt idx="1867">
                  <c:v>0.34709999999999752</c:v>
                </c:pt>
                <c:pt idx="1868">
                  <c:v>0.34780000000000655</c:v>
                </c:pt>
                <c:pt idx="1869">
                  <c:v>0.34841000000000122</c:v>
                </c:pt>
                <c:pt idx="1870">
                  <c:v>0.34910000000000707</c:v>
                </c:pt>
                <c:pt idx="1871">
                  <c:v>0.34980000000000189</c:v>
                </c:pt>
                <c:pt idx="1872">
                  <c:v>0.3504999999999967</c:v>
                </c:pt>
                <c:pt idx="1873">
                  <c:v>0.35129999999999484</c:v>
                </c:pt>
                <c:pt idx="1874">
                  <c:v>0.35210000000000719</c:v>
                </c:pt>
                <c:pt idx="1875">
                  <c:v>0.35295000000000698</c:v>
                </c:pt>
                <c:pt idx="1876">
                  <c:v>0.35380000000000678</c:v>
                </c:pt>
                <c:pt idx="1877">
                  <c:v>0.35470000000000823</c:v>
                </c:pt>
                <c:pt idx="1878">
                  <c:v>0.35559999999999548</c:v>
                </c:pt>
                <c:pt idx="1879">
                  <c:v>0.35660000000000025</c:v>
                </c:pt>
                <c:pt idx="1880">
                  <c:v>0.35760000000000502</c:v>
                </c:pt>
                <c:pt idx="1881">
                  <c:v>0.35859999999999559</c:v>
                </c:pt>
                <c:pt idx="1882">
                  <c:v>0.35970000000000368</c:v>
                </c:pt>
                <c:pt idx="1883">
                  <c:v>0.36079999999999757</c:v>
                </c:pt>
                <c:pt idx="1884">
                  <c:v>0.36190000000000566</c:v>
                </c:pt>
                <c:pt idx="1885">
                  <c:v>0.36310000000000286</c:v>
                </c:pt>
                <c:pt idx="1886">
                  <c:v>0.36430000000000007</c:v>
                </c:pt>
                <c:pt idx="1887">
                  <c:v>0.36549999999999727</c:v>
                </c:pt>
                <c:pt idx="1888">
                  <c:v>0.36679999999999779</c:v>
                </c:pt>
                <c:pt idx="1889">
                  <c:v>0.36809999999999832</c:v>
                </c:pt>
                <c:pt idx="1890">
                  <c:v>0.36939999999999884</c:v>
                </c:pt>
                <c:pt idx="1891">
                  <c:v>0.37080000000000268</c:v>
                </c:pt>
                <c:pt idx="1892">
                  <c:v>0.37229999999999563</c:v>
                </c:pt>
                <c:pt idx="1893">
                  <c:v>0.37369999999999948</c:v>
                </c:pt>
                <c:pt idx="1894">
                  <c:v>0.37520000000000664</c:v>
                </c:pt>
                <c:pt idx="1895">
                  <c:v>0.37680000000000291</c:v>
                </c:pt>
                <c:pt idx="1896">
                  <c:v>0.37839999999999918</c:v>
                </c:pt>
                <c:pt idx="1897">
                  <c:v>0.37999999999999545</c:v>
                </c:pt>
                <c:pt idx="1898">
                  <c:v>0.38169999999999504</c:v>
                </c:pt>
                <c:pt idx="1899">
                  <c:v>0.38339999999999463</c:v>
                </c:pt>
                <c:pt idx="1900">
                  <c:v>0.3851999011310987</c:v>
                </c:pt>
                <c:pt idx="1901">
                  <c:v>0.38699920905260043</c:v>
                </c:pt>
                <c:pt idx="1902">
                  <c:v>0.38879733057440191</c:v>
                </c:pt>
                <c:pt idx="1903">
                  <c:v>0.39069367254499454</c:v>
                </c:pt>
                <c:pt idx="1904">
                  <c:v>0.39268764187090355</c:v>
                </c:pt>
                <c:pt idx="1905">
                  <c:v>0.39467864553609999</c:v>
                </c:pt>
                <c:pt idx="1906">
                  <c:v>0.39666609062139457</c:v>
                </c:pt>
                <c:pt idx="1907">
                  <c:v>0.39874938432359386</c:v>
                </c:pt>
                <c:pt idx="1908">
                  <c:v>0.40082793397510841</c:v>
                </c:pt>
                <c:pt idx="1909">
                  <c:v>0.40300114706279544</c:v>
                </c:pt>
                <c:pt idx="1910">
                  <c:v>0.40516843124799706</c:v>
                </c:pt>
                <c:pt idx="1911">
                  <c:v>0.40742919438530123</c:v>
                </c:pt>
                <c:pt idx="1912">
                  <c:v>0.40968284454210746</c:v>
                </c:pt>
                <c:pt idx="1913">
                  <c:v>0.41202879001790294</c:v>
                </c:pt>
                <c:pt idx="1914">
                  <c:v>0.41436643936349782</c:v>
                </c:pt>
                <c:pt idx="1915">
                  <c:v>0.41679520140040793</c:v>
                </c:pt>
                <c:pt idx="1916">
                  <c:v>0.41921448524020732</c:v>
                </c:pt>
                <c:pt idx="1917">
                  <c:v>0.42172370030350592</c:v>
                </c:pt>
                <c:pt idx="1918">
                  <c:v>0.4242322563395966</c:v>
                </c:pt>
                <c:pt idx="1919">
                  <c:v>0.4268095634454987</c:v>
                </c:pt>
                <c:pt idx="1920">
                  <c:v>0.42938503208520373</c:v>
                </c:pt>
                <c:pt idx="1921">
                  <c:v>0.4320480731089944</c:v>
                </c:pt>
                <c:pt idx="1922">
                  <c:v>0.4347980977726067</c:v>
                </c:pt>
                <c:pt idx="1923">
                  <c:v>0.43753451775650376</c:v>
                </c:pt>
                <c:pt idx="1924">
                  <c:v>0.44025674518490021</c:v>
                </c:pt>
                <c:pt idx="1925">
                  <c:v>0.44306419264519903</c:v>
                </c:pt>
                <c:pt idx="1926">
                  <c:v>0.4459562732070026</c:v>
                </c:pt>
                <c:pt idx="1927">
                  <c:v>0.44883240044120853</c:v>
                </c:pt>
                <c:pt idx="1928">
                  <c:v>0.45179198843939972</c:v>
                </c:pt>
                <c:pt idx="1929">
                  <c:v>0.4547344518325076</c:v>
                </c:pt>
                <c:pt idx="1930">
                  <c:v>0.45775920581030149</c:v>
                </c:pt>
                <c:pt idx="1931">
                  <c:v>0.46076566614049952</c:v>
                </c:pt>
                <c:pt idx="1932">
                  <c:v>0.46395324918750092</c:v>
                </c:pt>
                <c:pt idx="1933">
                  <c:v>0.46702137193170046</c:v>
                </c:pt>
                <c:pt idx="1934">
                  <c:v>0.47016945198830129</c:v>
                </c:pt>
                <c:pt idx="1935">
                  <c:v>0.47339690762659359</c:v>
                </c:pt>
                <c:pt idx="1936">
                  <c:v>0.47670315778860228</c:v>
                </c:pt>
                <c:pt idx="1937">
                  <c:v>0.47998762210839985</c:v>
                </c:pt>
                <c:pt idx="1938">
                  <c:v>0.48329972093079476</c:v>
                </c:pt>
                <c:pt idx="1939">
                  <c:v>0.48666887533020287</c:v>
                </c:pt>
                <c:pt idx="1940">
                  <c:v>0.490104507129697</c:v>
                </c:pt>
                <c:pt idx="1941">
                  <c:v>0.49349603891989702</c:v>
                </c:pt>
                <c:pt idx="1942">
                  <c:v>0.49696289407770422</c:v>
                </c:pt>
                <c:pt idx="1943">
                  <c:v>0.50051449678500148</c:v>
                </c:pt>
                <c:pt idx="1944">
                  <c:v>0.50412027204779264</c:v>
                </c:pt>
                <c:pt idx="1945">
                  <c:v>0.50770964571450605</c:v>
                </c:pt>
                <c:pt idx="1946">
                  <c:v>0.51127204449520391</c:v>
                </c:pt>
                <c:pt idx="1947">
                  <c:v>0.51500689597980553</c:v>
                </c:pt>
                <c:pt idx="1948">
                  <c:v>0.5186136286572065</c:v>
                </c:pt>
                <c:pt idx="1949">
                  <c:v>0.52239167193370051</c:v>
                </c:pt>
                <c:pt idx="1950">
                  <c:v>0.52614045615160876</c:v>
                </c:pt>
                <c:pt idx="1951">
                  <c:v>0.52995941260760304</c:v>
                </c:pt>
                <c:pt idx="1952">
                  <c:v>0.53384797357210445</c:v>
                </c:pt>
                <c:pt idx="1953">
                  <c:v>0.53770557230670235</c:v>
                </c:pt>
                <c:pt idx="1954">
                  <c:v>0.54165164308349745</c:v>
                </c:pt>
                <c:pt idx="1955">
                  <c:v>0.54560562120310863</c:v>
                </c:pt>
                <c:pt idx="1956">
                  <c:v>0.54958694301320676</c:v>
                </c:pt>
                <c:pt idx="1957">
                  <c:v>0.5536150459270992</c:v>
                </c:pt>
                <c:pt idx="1958">
                  <c:v>0.55770936844169938</c:v>
                </c:pt>
                <c:pt idx="1959">
                  <c:v>0.56176935015629681</c:v>
                </c:pt>
                <c:pt idx="1960">
                  <c:v>0.56589443179040089</c:v>
                </c:pt>
                <c:pt idx="1961">
                  <c:v>0.57008405520220506</c:v>
                </c:pt>
                <c:pt idx="1962">
                  <c:v>0.57426766340700652</c:v>
                </c:pt>
                <c:pt idx="1963">
                  <c:v>0.5784547005950067</c:v>
                </c:pt>
                <c:pt idx="1964">
                  <c:v>0.58273461214950473</c:v>
                </c:pt>
                <c:pt idx="1965">
                  <c:v>0.58707684466520504</c:v>
                </c:pt>
                <c:pt idx="1966">
                  <c:v>0.59138084596620644</c:v>
                </c:pt>
                <c:pt idx="1967">
                  <c:v>0.59574606512379802</c:v>
                </c:pt>
                <c:pt idx="1968">
                  <c:v>0.60017195247480259</c:v>
                </c:pt>
                <c:pt idx="1969">
                  <c:v>0.60455795963909864</c:v>
                </c:pt>
                <c:pt idx="1970">
                  <c:v>0.60900353953799424</c:v>
                </c:pt>
                <c:pt idx="1971">
                  <c:v>0.6135381464115035</c:v>
                </c:pt>
                <c:pt idx="1972">
                  <c:v>0.61807123583669821</c:v>
                </c:pt>
                <c:pt idx="1973">
                  <c:v>0.62259226474500196</c:v>
                </c:pt>
                <c:pt idx="1974">
                  <c:v>0.6271706914402948</c:v>
                </c:pt>
                <c:pt idx="1975">
                  <c:v>0.63180597561650487</c:v>
                </c:pt>
                <c:pt idx="1976">
                  <c:v>0.63649757837490384</c:v>
                </c:pt>
                <c:pt idx="1977">
                  <c:v>0.64114496224220474</c:v>
                </c:pt>
                <c:pt idx="1978">
                  <c:v>0.64584759118760715</c:v>
                </c:pt>
                <c:pt idx="1979">
                  <c:v>0.65059493064069329</c:v>
                </c:pt>
                <c:pt idx="1980">
                  <c:v>0.65531644750860352</c:v>
                </c:pt>
                <c:pt idx="1981">
                  <c:v>0.66016161019359387</c:v>
                </c:pt>
                <c:pt idx="1982">
                  <c:v>0.66499988861010095</c:v>
                </c:pt>
                <c:pt idx="1983">
                  <c:v>0.66987075420250264</c:v>
                </c:pt>
                <c:pt idx="1984">
                  <c:v>0.67469367996200447</c:v>
                </c:pt>
                <c:pt idx="1985">
                  <c:v>0.67966814044389778</c:v>
                </c:pt>
                <c:pt idx="1986">
                  <c:v>0.68459361178470601</c:v>
                </c:pt>
                <c:pt idx="1987">
                  <c:v>0.68956957171940303</c:v>
                </c:pt>
                <c:pt idx="1988">
                  <c:v>0.69459549959830369</c:v>
                </c:pt>
                <c:pt idx="1989">
                  <c:v>0.69957087640400673</c:v>
                </c:pt>
                <c:pt idx="1990">
                  <c:v>0.70459518476869576</c:v>
                </c:pt>
                <c:pt idx="1991">
                  <c:v>0.70966790899040078</c:v>
                </c:pt>
                <c:pt idx="1992">
                  <c:v>0.71478853505049855</c:v>
                </c:pt>
                <c:pt idx="1993">
                  <c:v>0.71995655062989883</c:v>
                </c:pt>
                <c:pt idx="1994">
                  <c:v>0.72507144512619703</c:v>
                </c:pt>
                <c:pt idx="1995">
                  <c:v>0.73033270967010466</c:v>
                </c:pt>
                <c:pt idx="1996">
                  <c:v>0.73553983714209537</c:v>
                </c:pt>
                <c:pt idx="1997">
                  <c:v>0.74069232218880288</c:v>
                </c:pt>
                <c:pt idx="1998">
                  <c:v>0.74598966123990351</c:v>
                </c:pt>
                <c:pt idx="1999">
                  <c:v>0.75127135252419919</c:v>
                </c:pt>
                <c:pt idx="2000">
                  <c:v>0.75661689608610772</c:v>
                </c:pt>
                <c:pt idx="2001">
                  <c:v>0.76194579380199912</c:v>
                </c:pt>
                <c:pt idx="2002">
                  <c:v>0.76726754939630482</c:v>
                </c:pt>
                <c:pt idx="2003">
                  <c:v>0.77263166845780162</c:v>
                </c:pt>
                <c:pt idx="2004">
                  <c:v>0.77808765845600192</c:v>
                </c:pt>
                <c:pt idx="2005">
                  <c:v>0.78348502875680381</c:v>
                </c:pt>
                <c:pt idx="2006">
                  <c:v>0.78892329063849331</c:v>
                </c:pt>
                <c:pt idx="2007">
                  <c:v>0.79440195730820307</c:v>
                </c:pt>
                <c:pt idx="2008">
                  <c:v>0.79992054391729894</c:v>
                </c:pt>
                <c:pt idx="2009">
                  <c:v>0.80537856757729642</c:v>
                </c:pt>
                <c:pt idx="2010">
                  <c:v>0.81097554737580069</c:v>
                </c:pt>
                <c:pt idx="2011">
                  <c:v>0.81651100439210467</c:v>
                </c:pt>
                <c:pt idx="2012">
                  <c:v>0.82208446171259553</c:v>
                </c:pt>
                <c:pt idx="2013">
                  <c:v>0.82769544444680676</c:v>
                </c:pt>
                <c:pt idx="2014">
                  <c:v>0.8333434797422079</c:v>
                </c:pt>
                <c:pt idx="2015">
                  <c:v>0.83892809680040514</c:v>
                </c:pt>
                <c:pt idx="2016">
                  <c:v>0.84464882689189835</c:v>
                </c:pt>
                <c:pt idx="2017">
                  <c:v>0.85030520337180349</c:v>
                </c:pt>
                <c:pt idx="2018">
                  <c:v>0.85599676169469774</c:v>
                </c:pt>
                <c:pt idx="2019">
                  <c:v>0.86172303943009609</c:v>
                </c:pt>
                <c:pt idx="2020">
                  <c:v>0.86748357627719841</c:v>
                </c:pt>
                <c:pt idx="2021">
                  <c:v>0.87320791408049558</c:v>
                </c:pt>
                <c:pt idx="2022">
                  <c:v>0.87900559684389634</c:v>
                </c:pt>
                <c:pt idx="2023">
                  <c:v>0.88477617074640591</c:v>
                </c:pt>
                <c:pt idx="2024">
                  <c:v>0.89055918415630231</c:v>
                </c:pt>
                <c:pt idx="2025">
                  <c:v>0.89638418764630146</c:v>
                </c:pt>
                <c:pt idx="2026">
                  <c:v>0.90224073400800719</c:v>
                </c:pt>
                <c:pt idx="2027">
                  <c:v>0.90812837826650039</c:v>
                </c:pt>
                <c:pt idx="2028">
                  <c:v>0.9139466776950087</c:v>
                </c:pt>
                <c:pt idx="2029">
                  <c:v>0.91989519182920532</c:v>
                </c:pt>
                <c:pt idx="2030">
                  <c:v>0.92577348248170566</c:v>
                </c:pt>
                <c:pt idx="2031">
                  <c:v>0.93168111375599594</c:v>
                </c:pt>
                <c:pt idx="2032">
                  <c:v>0.93761765206140169</c:v>
                </c:pt>
                <c:pt idx="2033">
                  <c:v>0.94360266612640586</c:v>
                </c:pt>
                <c:pt idx="2034">
                  <c:v>0.94957572701329696</c:v>
                </c:pt>
                <c:pt idx="2035">
                  <c:v>0.95559640813180025</c:v>
                </c:pt>
                <c:pt idx="2036">
                  <c:v>0.96154428525330005</c:v>
                </c:pt>
                <c:pt idx="2037">
                  <c:v>0.96751893652440657</c:v>
                </c:pt>
                <c:pt idx="2038">
                  <c:v>0.97351994248090179</c:v>
                </c:pt>
                <c:pt idx="2039">
                  <c:v>0.97964688606150219</c:v>
                </c:pt>
                <c:pt idx="2040">
                  <c:v>0.9856993526211042</c:v>
                </c:pt>
                <c:pt idx="2041">
                  <c:v>0.99167692994470613</c:v>
                </c:pt>
                <c:pt idx="2042">
                  <c:v>0.9977792082605994</c:v>
                </c:pt>
                <c:pt idx="2043">
                  <c:v>1.0039057802539979</c:v>
                </c:pt>
                <c:pt idx="2044">
                  <c:v>1.0099562410798946</c:v>
                </c:pt>
                <c:pt idx="2045">
                  <c:v>1.0160301883767957</c:v>
                </c:pt>
                <c:pt idx="2046">
                  <c:v>1.0221272222793978</c:v>
                </c:pt>
                <c:pt idx="2047">
                  <c:v>1.0282469454320058</c:v>
                </c:pt>
                <c:pt idx="2048">
                  <c:v>1.0343889630012022</c:v>
                </c:pt>
                <c:pt idx="2049">
                  <c:v>1.0405528826888002</c:v>
                </c:pt>
                <c:pt idx="2050">
                  <c:v>1.0467383147448039</c:v>
                </c:pt>
                <c:pt idx="2051">
                  <c:v>1.0528448719800068</c:v>
                </c:pt>
                <c:pt idx="2052">
                  <c:v>1.0590721697786023</c:v>
                </c:pt>
                <c:pt idx="2053">
                  <c:v>1.0652198261106989</c:v>
                </c:pt>
                <c:pt idx="2054">
                  <c:v>1.0713874615447949</c:v>
                </c:pt>
                <c:pt idx="2055">
                  <c:v>1.0776046992605082</c:v>
                </c:pt>
                <c:pt idx="2056">
                  <c:v>1.0837811650602021</c:v>
                </c:pt>
                <c:pt idx="2057">
                  <c:v>1.0900064873817961</c:v>
                </c:pt>
                <c:pt idx="2058">
                  <c:v>1.0962502973104939</c:v>
                </c:pt>
                <c:pt idx="2059">
                  <c:v>1.1024122285912057</c:v>
                </c:pt>
                <c:pt idx="2060">
                  <c:v>1.1086719176400059</c:v>
                </c:pt>
                <c:pt idx="2061">
                  <c:v>1.114889003556403</c:v>
                </c:pt>
                <c:pt idx="2062">
                  <c:v>1.1211031281349939</c:v>
                </c:pt>
                <c:pt idx="2063">
                  <c:v>1.1273339358771075</c:v>
                </c:pt>
                <c:pt idx="2064">
                  <c:v>1.1335810740024073</c:v>
                </c:pt>
                <c:pt idx="2065">
                  <c:v>1.1398441924603944</c:v>
                </c:pt>
                <c:pt idx="2066">
                  <c:v>1.1461229439419007</c:v>
                </c:pt>
                <c:pt idx="2067">
                  <c:v>1.1524169838903973</c:v>
                </c:pt>
                <c:pt idx="2068">
                  <c:v>1.158625970513107</c:v>
                </c:pt>
                <c:pt idx="2069">
                  <c:v>1.1649495647922947</c:v>
                </c:pt>
                <c:pt idx="2070">
                  <c:v>1.1711874304963992</c:v>
                </c:pt>
                <c:pt idx="2071">
                  <c:v>1.1774392341909028</c:v>
                </c:pt>
                <c:pt idx="2072">
                  <c:v>1.1837046452490974</c:v>
                </c:pt>
                <c:pt idx="2073">
                  <c:v>1.1899833358628982</c:v>
                </c:pt>
                <c:pt idx="2074">
                  <c:v>1.1962749810539002</c:v>
                </c:pt>
                <c:pt idx="2075">
                  <c:v>1.2025792586834037</c:v>
                </c:pt>
                <c:pt idx="2076">
                  <c:v>1.2088158494635017</c:v>
                </c:pt>
                <c:pt idx="2077">
                  <c:v>1.2151244369671055</c:v>
                </c:pt>
                <c:pt idx="2078">
                  <c:v>1.2213647076382017</c:v>
                </c:pt>
                <c:pt idx="2079">
                  <c:v>1.2276163508026023</c:v>
                </c:pt>
                <c:pt idx="2080">
                  <c:v>1.233879058677406</c:v>
                </c:pt>
                <c:pt idx="2081">
                  <c:v>1.2401525263816993</c:v>
                </c:pt>
                <c:pt idx="2082">
                  <c:v>1.2464364519458968</c:v>
                </c:pt>
                <c:pt idx="2083">
                  <c:v>1.2527305363220975</c:v>
                </c:pt>
                <c:pt idx="2084">
                  <c:v>1.2590344833933997</c:v>
                </c:pt>
                <c:pt idx="2085">
                  <c:v>1.2652479999841013</c:v>
                </c:pt>
                <c:pt idx="2086">
                  <c:v>1.2715707958685982</c:v>
                </c:pt>
                <c:pt idx="2087">
                  <c:v>1.2778025837814084</c:v>
                </c:pt>
                <c:pt idx="2088">
                  <c:v>1.2840430794263042</c:v>
                </c:pt>
                <c:pt idx="2089">
                  <c:v>1.2902920014857067</c:v>
                </c:pt>
                <c:pt idx="2090">
                  <c:v>1.2965490716294994</c:v>
                </c:pt>
                <c:pt idx="2091">
                  <c:v>1.3028140145247065</c:v>
                </c:pt>
                <c:pt idx="2092">
                  <c:v>1.3089865578440012</c:v>
                </c:pt>
                <c:pt idx="2093">
                  <c:v>1.3152664322748038</c:v>
                </c:pt>
                <c:pt idx="2094">
                  <c:v>1.3214533715280048</c:v>
                </c:pt>
                <c:pt idx="2095">
                  <c:v>1.327747112346696</c:v>
                </c:pt>
                <c:pt idx="2096">
                  <c:v>1.3339273945145997</c:v>
                </c:pt>
                <c:pt idx="2097">
                  <c:v>1.3401539608647006</c:v>
                </c:pt>
                <c:pt idx="2098">
                  <c:v>1.3463665572879009</c:v>
                </c:pt>
                <c:pt idx="2099">
                  <c:v>1.3525849327407045</c:v>
                </c:pt>
                <c:pt idx="2100">
                  <c:v>1.3587288392537999</c:v>
                </c:pt>
                <c:pt idx="2101">
                  <c:v>1.3649380319402056</c:v>
                </c:pt>
                <c:pt idx="2102">
                  <c:v>1.3710722690031005</c:v>
                </c:pt>
                <c:pt idx="2103">
                  <c:v>1.3772113117437002</c:v>
                </c:pt>
                <c:pt idx="2104">
                  <c:v>1.3833549245691046</c:v>
                </c:pt>
                <c:pt idx="2105">
                  <c:v>1.3895028749999945</c:v>
                </c:pt>
                <c:pt idx="2106">
                  <c:v>1.3956549336783048</c:v>
                </c:pt>
                <c:pt idx="2107">
                  <c:v>1.4018108743743021</c:v>
                </c:pt>
                <c:pt idx="2108">
                  <c:v>1.4079704739945029</c:v>
                </c:pt>
                <c:pt idx="2109">
                  <c:v>1.4140335125888051</c:v>
                </c:pt>
                <c:pt idx="2110">
                  <c:v>1.4200997733573963</c:v>
                </c:pt>
                <c:pt idx="2111">
                  <c:v>1.4262690426580065</c:v>
                </c:pt>
                <c:pt idx="2112">
                  <c:v>1.4323411100129064</c:v>
                </c:pt>
                <c:pt idx="2113">
                  <c:v>1.4383157681158032</c:v>
                </c:pt>
                <c:pt idx="2114">
                  <c:v>1.4443928128385046</c:v>
                </c:pt>
                <c:pt idx="2115">
                  <c:v>1.4504720432375997</c:v>
                </c:pt>
                <c:pt idx="2116">
                  <c:v>1.4564532615611085</c:v>
                </c:pt>
                <c:pt idx="2117">
                  <c:v>1.4624362732547027</c:v>
                </c:pt>
                <c:pt idx="2118">
                  <c:v>1.4685208869685056</c:v>
                </c:pt>
                <c:pt idx="2119">
                  <c:v>1.4745069145625962</c:v>
                </c:pt>
                <c:pt idx="2120">
                  <c:v>1.480444171114101</c:v>
                </c:pt>
                <c:pt idx="2121">
                  <c:v>1.4864024749224001</c:v>
                </c:pt>
                <c:pt idx="2122">
                  <c:v>1.4923716475154052</c:v>
                </c:pt>
                <c:pt idx="2123">
                  <c:v>1.4982715136553928</c:v>
                </c:pt>
                <c:pt idx="2124">
                  <c:v>1.5041519013447093</c:v>
                </c:pt>
                <c:pt idx="2125">
                  <c:v>1.5100426418312978</c:v>
                </c:pt>
                <c:pt idx="2126">
                  <c:v>1.5159335696144076</c:v>
                </c:pt>
                <c:pt idx="2127">
                  <c:v>1.5218245224496059</c:v>
                </c:pt>
                <c:pt idx="2128">
                  <c:v>1.5277153413545079</c:v>
                </c:pt>
                <c:pt idx="2129">
                  <c:v>1.533505870613709</c:v>
                </c:pt>
                <c:pt idx="2130">
                  <c:v>1.5392959577838994</c:v>
                </c:pt>
                <c:pt idx="2131">
                  <c:v>1.5451354536989079</c:v>
                </c:pt>
                <c:pt idx="2132">
                  <c:v>1.5508742124744046</c:v>
                </c:pt>
                <c:pt idx="2133">
                  <c:v>1.5566620915130045</c:v>
                </c:pt>
                <c:pt idx="2134">
                  <c:v>1.5624489515084079</c:v>
                </c:pt>
                <c:pt idx="2135">
                  <c:v>1.5681346564505958</c:v>
                </c:pt>
                <c:pt idx="2136">
                  <c:v>1.5738190736295046</c:v>
                </c:pt>
                <c:pt idx="2137">
                  <c:v>1.5795020736401</c:v>
                </c:pt>
                <c:pt idx="2138">
                  <c:v>1.5851835303859971</c:v>
                </c:pt>
                <c:pt idx="2139">
                  <c:v>1.5908633210840009</c:v>
                </c:pt>
                <c:pt idx="2140">
                  <c:v>1.5964413262679038</c:v>
                </c:pt>
                <c:pt idx="2141">
                  <c:v>1.6020974297924084</c:v>
                </c:pt>
                <c:pt idx="2142">
                  <c:v>1.6076915188367948</c:v>
                </c:pt>
                <c:pt idx="2143">
                  <c:v>1.6132634839091082</c:v>
                </c:pt>
                <c:pt idx="2144">
                  <c:v>1.6188332188489944</c:v>
                </c:pt>
                <c:pt idx="2145">
                  <c:v>1.6243006208315975</c:v>
                </c:pt>
                <c:pt idx="2146">
                  <c:v>1.6298655903711037</c:v>
                </c:pt>
                <c:pt idx="2147">
                  <c:v>1.6353280313232972</c:v>
                </c:pt>
                <c:pt idx="2148">
                  <c:v>1.6407678508897021</c:v>
                </c:pt>
                <c:pt idx="2149">
                  <c:v>1.6462449596193984</c:v>
                </c:pt>
                <c:pt idx="2150">
                  <c:v>1.6515992714130974</c:v>
                </c:pt>
                <c:pt idx="2151">
                  <c:v>1.6570507035252042</c:v>
                </c:pt>
                <c:pt idx="2152">
                  <c:v>1.6623991765667974</c:v>
                </c:pt>
                <c:pt idx="2153">
                  <c:v>1.6677146145080997</c:v>
                </c:pt>
                <c:pt idx="2154">
                  <c:v>1.6729869446811065</c:v>
                </c:pt>
                <c:pt idx="2155">
                  <c:v>1.6783260977818948</c:v>
                </c:pt>
                <c:pt idx="2156">
                  <c:v>1.6835620078727977</c:v>
                </c:pt>
                <c:pt idx="2157">
                  <c:v>1.6887946123847044</c:v>
                </c:pt>
                <c:pt idx="2158">
                  <c:v>1.6940238521188995</c:v>
                </c:pt>
                <c:pt idx="2159">
                  <c:v>1.6992496712492979</c:v>
                </c:pt>
                <c:pt idx="2160">
                  <c:v>1.7043720173239976</c:v>
                </c:pt>
                <c:pt idx="2161">
                  <c:v>1.7095908412670049</c:v>
                </c:pt>
                <c:pt idx="2162">
                  <c:v>1.7147060973800947</c:v>
                </c:pt>
                <c:pt idx="2163">
                  <c:v>1.7197177433438</c:v>
                </c:pt>
                <c:pt idx="2164">
                  <c:v>1.7248257402195968</c:v>
                </c:pt>
                <c:pt idx="2165">
                  <c:v>1.7298300524501968</c:v>
                </c:pt>
                <c:pt idx="2166">
                  <c:v>1.734830647861596</c:v>
                </c:pt>
                <c:pt idx="2167">
                  <c:v>1.7398274976634021</c:v>
                </c:pt>
                <c:pt idx="2168">
                  <c:v>1.7448205764502944</c:v>
                </c:pt>
                <c:pt idx="2169">
                  <c:v>1.7497098622026037</c:v>
                </c:pt>
                <c:pt idx="2170">
                  <c:v>1.7545953362870996</c:v>
                </c:pt>
                <c:pt idx="2171">
                  <c:v>1.7594769834574997</c:v>
                </c:pt>
                <c:pt idx="2172">
                  <c:v>1.764354791855304</c:v>
                </c:pt>
                <c:pt idx="2173">
                  <c:v>1.7691287530095963</c:v>
                </c:pt>
                <c:pt idx="2174">
                  <c:v>1.7738988618379032</c:v>
                </c:pt>
                <c:pt idx="2175">
                  <c:v>1.7786651166459961</c:v>
                </c:pt>
                <c:pt idx="2176">
                  <c:v>1.783327519128008</c:v>
                </c:pt>
                <c:pt idx="2177">
                  <c:v>1.7880660743666041</c:v>
                </c:pt>
                <c:pt idx="2178">
                  <c:v>1.7927407908325002</c:v>
                </c:pt>
                <c:pt idx="2179">
                  <c:v>1.7973916803844041</c:v>
                </c:pt>
                <c:pt idx="2180">
                  <c:v>1.801938758268399</c:v>
                </c:pt>
                <c:pt idx="2181">
                  <c:v>1.8064820431179065</c:v>
                </c:pt>
                <c:pt idx="2182">
                  <c:v>1.8110215569525039</c:v>
                </c:pt>
                <c:pt idx="2183">
                  <c:v>1.8155573251775081</c:v>
                </c:pt>
                <c:pt idx="2184">
                  <c:v>1.8199893765831945</c:v>
                </c:pt>
                <c:pt idx="2185">
                  <c:v>1.8244177433438011</c:v>
                </c:pt>
                <c:pt idx="2186">
                  <c:v>1.8288424610163929</c:v>
                </c:pt>
                <c:pt idx="2187">
                  <c:v>1.8332635685397065</c:v>
                </c:pt>
                <c:pt idx="2188">
                  <c:v>1.8375811082331026</c:v>
                </c:pt>
                <c:pt idx="2189">
                  <c:v>1.8418951257948031</c:v>
                </c:pt>
                <c:pt idx="2190">
                  <c:v>1.8462056703006944</c:v>
                </c:pt>
                <c:pt idx="2191">
                  <c:v>1.8504127942027999</c:v>
                </c:pt>
                <c:pt idx="2192">
                  <c:v>1.8546165533273076</c:v>
                </c:pt>
                <c:pt idx="2193">
                  <c:v>1.8588170068728012</c:v>
                </c:pt>
                <c:pt idx="2194">
                  <c:v>1.8629142174083988</c:v>
                </c:pt>
                <c:pt idx="2195">
                  <c:v>1.8670082508716987</c:v>
                </c:pt>
                <c:pt idx="2196">
                  <c:v>1.8711191765667934</c:v>
                </c:pt>
                <c:pt idx="2197">
                  <c:v>1.875187067161594</c:v>
                </c:pt>
                <c:pt idx="2198">
                  <c:v>1.879171998685802</c:v>
                </c:pt>
                <c:pt idx="2199">
                  <c:v>1.8831540505284963</c:v>
                </c:pt>
                <c:pt idx="2200">
                  <c:v>1.8870333054351072</c:v>
                </c:pt>
                <c:pt idx="2201">
                  <c:v>1.8909098495052064</c:v>
                </c:pt>
                <c:pt idx="2202">
                  <c:v>1.8947837721891965</c:v>
                </c:pt>
                <c:pt idx="2203">
                  <c:v>1.8986551662862006</c:v>
                </c:pt>
                <c:pt idx="2204">
                  <c:v>1.9024241279399057</c:v>
                </c:pt>
                <c:pt idx="2205">
                  <c:v>1.906190756636402</c:v>
                </c:pt>
                <c:pt idx="2206">
                  <c:v>1.9098951552004948</c:v>
                </c:pt>
                <c:pt idx="2207">
                  <c:v>1.9136174297923958</c:v>
                </c:pt>
                <c:pt idx="2208">
                  <c:v>1.917177689904296</c:v>
                </c:pt>
                <c:pt idx="2209">
                  <c:v>1.9208360483567013</c:v>
                </c:pt>
                <c:pt idx="2210">
                  <c:v>1.9243926212951052</c:v>
                </c:pt>
                <c:pt idx="2211">
                  <c:v>1.9279475281854985</c:v>
                </c:pt>
                <c:pt idx="2212">
                  <c:v>1.9314008918113075</c:v>
                </c:pt>
                <c:pt idx="2213">
                  <c:v>1.9348528382687036</c:v>
                </c:pt>
                <c:pt idx="2214">
                  <c:v>1.9383034969630053</c:v>
                </c:pt>
                <c:pt idx="2215">
                  <c:v>1.9416530006039032</c:v>
                </c:pt>
                <c:pt idx="2216">
                  <c:v>1.9450014852016935</c:v>
                </c:pt>
                <c:pt idx="2217">
                  <c:v>1.9483490900625</c:v>
                </c:pt>
                <c:pt idx="2218">
                  <c:v>1.9515959577838942</c:v>
                </c:pt>
                <c:pt idx="2219">
                  <c:v>1.9547422342501015</c:v>
                </c:pt>
                <c:pt idx="2220">
                  <c:v>1.9579880686273015</c:v>
                </c:pt>
                <c:pt idx="2221">
                  <c:v>1.961133613358701</c:v>
                </c:pt>
                <c:pt idx="2222">
                  <c:v>1.9642290241599021</c:v>
                </c:pt>
                <c:pt idx="2223">
                  <c:v>1.9673244600131063</c:v>
                </c:pt>
                <c:pt idx="2224">
                  <c:v>1.9702700831628945</c:v>
                </c:pt>
                <c:pt idx="2225">
                  <c:v>1.973316059109905</c:v>
                </c:pt>
                <c:pt idx="2226">
                  <c:v>1.9762625566063008</c:v>
                </c:pt>
                <c:pt idx="2227">
                  <c:v>1.9792097476495982</c:v>
                </c:pt>
                <c:pt idx="2228">
                  <c:v>1.9820578074777977</c:v>
                </c:pt>
                <c:pt idx="2229">
                  <c:v>1.9849069145626004</c:v>
                </c:pt>
                <c:pt idx="2230">
                  <c:v>1.9876572506048014</c:v>
                </c:pt>
                <c:pt idx="2231">
                  <c:v>1.9904090005275066</c:v>
                </c:pt>
                <c:pt idx="2232">
                  <c:v>1.9930623524701971</c:v>
                </c:pt>
                <c:pt idx="2233">
                  <c:v>1.9957174977831045</c:v>
                </c:pt>
                <c:pt idx="2234">
                  <c:v>1.9983746310203045</c:v>
                </c:pt>
                <c:pt idx="2235">
                  <c:v>2.0009339499340015</c:v>
                </c:pt>
                <c:pt idx="2236">
                  <c:v>2.0034956554675034</c:v>
                </c:pt>
                <c:pt idx="2237">
                  <c:v>2.0059599517489026</c:v>
                </c:pt>
                <c:pt idx="2238">
                  <c:v>2.0084670460847072</c:v>
                </c:pt>
                <c:pt idx="2239">
                  <c:v>2.0108971489525018</c:v>
                </c:pt>
                <c:pt idx="2240">
                  <c:v>2.0132704739944955</c:v>
                </c:pt>
                <c:pt idx="2241">
                  <c:v>2.0155472380106012</c:v>
                </c:pt>
                <c:pt idx="2242">
                  <c:v>2.0179276609510026</c:v>
                </c:pt>
                <c:pt idx="2243">
                  <c:v>2.0201119659090985</c:v>
                </c:pt>
                <c:pt idx="2244">
                  <c:v>2.0223003791146006</c:v>
                </c:pt>
                <c:pt idx="2245">
                  <c:v>2.0244931299255029</c:v>
                </c:pt>
                <c:pt idx="2246">
                  <c:v>2.0265904508213062</c:v>
                </c:pt>
                <c:pt idx="2247">
                  <c:v>2.0286925773947999</c:v>
                </c:pt>
                <c:pt idx="2248">
                  <c:v>2.0306997483447056</c:v>
                </c:pt>
                <c:pt idx="2249">
                  <c:v>2.0327122054680018</c:v>
                </c:pt>
                <c:pt idx="2250">
                  <c:v>2.0346301936514983</c:v>
                </c:pt>
                <c:pt idx="2251">
                  <c:v>2.0365539608646976</c:v>
                </c:pt>
                <c:pt idx="2252">
                  <c:v>2.0384837581508997</c:v>
                </c:pt>
                <c:pt idx="2253">
                  <c:v>2.0403198396194</c:v>
                </c:pt>
                <c:pt idx="2254">
                  <c:v>2.0420524624371019</c:v>
                </c:pt>
                <c:pt idx="2255">
                  <c:v>2.043811886820297</c:v>
                </c:pt>
                <c:pt idx="2256">
                  <c:v>2.0454683760258021</c:v>
                </c:pt>
                <c:pt idx="2257">
                  <c:v>2.047132196342897</c:v>
                </c:pt>
                <c:pt idx="2258">
                  <c:v>2.0487036170840049</c:v>
                </c:pt>
                <c:pt idx="2259">
                  <c:v>2.0502829105766018</c:v>
                </c:pt>
                <c:pt idx="2260">
                  <c:v>2.0517703521536035</c:v>
                </c:pt>
                <c:pt idx="2261">
                  <c:v>2.0532662201450016</c:v>
                </c:pt>
                <c:pt idx="2262">
                  <c:v>2.0547107958686048</c:v>
                </c:pt>
                <c:pt idx="2263">
                  <c:v>2.0560843636203963</c:v>
                </c:pt>
                <c:pt idx="2264">
                  <c:v>2.0574072106661987</c:v>
                </c:pt>
                <c:pt idx="2265">
                  <c:v>2.0587396272311942</c:v>
                </c:pt>
                <c:pt idx="2266">
                  <c:v>2.0599819064913021</c:v>
                </c:pt>
                <c:pt idx="2267">
                  <c:v>2.0612343445634984</c:v>
                </c:pt>
                <c:pt idx="2268">
                  <c:v>2.0623972404955957</c:v>
                </c:pt>
                <c:pt idx="2269">
                  <c:v>2.0634808962570972</c:v>
                </c:pt>
                <c:pt idx="2270">
                  <c:v>2.0645556167290948</c:v>
                </c:pt>
                <c:pt idx="2271">
                  <c:v>2.0655517096942955</c:v>
                </c:pt>
                <c:pt idx="2272">
                  <c:v>2.0665594858271987</c:v>
                </c:pt>
                <c:pt idx="2273">
                  <c:v>2.0674792586834041</c:v>
                </c:pt>
                <c:pt idx="2274">
                  <c:v>2.0684113446901957</c:v>
                </c:pt>
                <c:pt idx="2275">
                  <c:v>2.0692560631356045</c:v>
                </c:pt>
                <c:pt idx="2276">
                  <c:v>2.0701137361582003</c:v>
                </c:pt>
                <c:pt idx="2277">
                  <c:v>2.0708846887363972</c:v>
                </c:pt>
                <c:pt idx="2278">
                  <c:v>2.0715692486783066</c:v>
                </c:pt>
                <c:pt idx="2279">
                  <c:v>2.0722677466105068</c:v>
                </c:pt>
                <c:pt idx="2280">
                  <c:v>2.072880515967606</c:v>
                </c:pt>
                <c:pt idx="2281">
                  <c:v>2.0735078929812953</c:v>
                </c:pt>
                <c:pt idx="2282">
                  <c:v>2.0740502166691979</c:v>
                </c:pt>
                <c:pt idx="2283">
                  <c:v>2.074507828824002</c:v>
                </c:pt>
                <c:pt idx="2284">
                  <c:v>2.0749510740023975</c:v>
                </c:pt>
                <c:pt idx="2285">
                  <c:v>2.0753602995134965</c:v>
                </c:pt>
                <c:pt idx="2286">
                  <c:v>2.0756758554078054</c:v>
                </c:pt>
                <c:pt idx="2287">
                  <c:v>2.0759980944655023</c:v>
                </c:pt>
                <c:pt idx="2288">
                  <c:v>2.0763373721853995</c:v>
                </c:pt>
                <c:pt idx="2289">
                  <c:v>2.0765440467729981</c:v>
                </c:pt>
                <c:pt idx="2290">
                  <c:v>2.0767684791286971</c:v>
                </c:pt>
                <c:pt idx="2291">
                  <c:v>2.0768610328362964</c:v>
                </c:pt>
                <c:pt idx="2292">
                  <c:v>2.0769720741510991</c:v>
                </c:pt>
                <c:pt idx="2293">
                  <c:v>2.0770019719877002</c:v>
                </c:pt>
                <c:pt idx="2294">
                  <c:v>2.0770510979085053</c:v>
                </c:pt>
                <c:pt idx="2295">
                  <c:v>2.077019826110698</c:v>
                </c:pt>
                <c:pt idx="2296">
                  <c:v>2.0769085334150024</c:v>
                </c:pt>
                <c:pt idx="2297">
                  <c:v>2.0767175992528077</c:v>
                </c:pt>
                <c:pt idx="2298">
                  <c:v>2.0765474056539031</c:v>
                </c:pt>
                <c:pt idx="2299">
                  <c:v>2.0763983372343002</c:v>
                </c:pt>
                <c:pt idx="2300">
                  <c:v>2.0760707811829953</c:v>
                </c:pt>
                <c:pt idx="2301">
                  <c:v>2.0757651272502073</c:v>
                </c:pt>
                <c:pt idx="2302">
                  <c:v>2.0754817677340078</c:v>
                </c:pt>
                <c:pt idx="2303">
                  <c:v>2.0750210974677064</c:v>
                </c:pt>
                <c:pt idx="2304">
                  <c:v>2.0745835138072071</c:v>
                </c:pt>
                <c:pt idx="2305">
                  <c:v>2.0740694166176077</c:v>
                </c:pt>
                <c:pt idx="2306">
                  <c:v>2.0735792082605986</c:v>
                </c:pt>
                <c:pt idx="2307">
                  <c:v>2.0730132935811021</c:v>
                </c:pt>
                <c:pt idx="2308">
                  <c:v>2.0723720798938068</c:v>
                </c:pt>
                <c:pt idx="2309">
                  <c:v>2.0717159769706015</c:v>
                </c:pt>
                <c:pt idx="2310">
                  <c:v>2.0709653970264057</c:v>
                </c:pt>
                <c:pt idx="2311">
                  <c:v>2.0703007547062029</c:v>
                </c:pt>
                <c:pt idx="2312">
                  <c:v>2.0694624670713964</c:v>
                </c:pt>
                <c:pt idx="2313">
                  <c:v>2.0686509535863067</c:v>
                </c:pt>
                <c:pt idx="2314">
                  <c:v>2.0677666361042029</c:v>
                </c:pt>
                <c:pt idx="2315">
                  <c:v>2.0668099388536998</c:v>
                </c:pt>
                <c:pt idx="2316">
                  <c:v>2.0657812884250966</c:v>
                </c:pt>
                <c:pt idx="2317">
                  <c:v>2.0647811137560979</c:v>
                </c:pt>
                <c:pt idx="2318">
                  <c:v>2.0637098461179981</c:v>
                </c:pt>
                <c:pt idx="2319">
                  <c:v>2.062667919102001</c:v>
                </c:pt>
                <c:pt idx="2320">
                  <c:v>2.0614557686041017</c:v>
                </c:pt>
                <c:pt idx="2321">
                  <c:v>2.0602738328119052</c:v>
                </c:pt>
                <c:pt idx="2322">
                  <c:v>2.0590225521897949</c:v>
                </c:pt>
                <c:pt idx="2323">
                  <c:v>2.0578023694645005</c:v>
                </c:pt>
                <c:pt idx="2324">
                  <c:v>2.0564137296109042</c:v>
                </c:pt>
                <c:pt idx="2325">
                  <c:v>2.0550570798372974</c:v>
                </c:pt>
                <c:pt idx="2326">
                  <c:v>2.0536328695712047</c:v>
                </c:pt>
                <c:pt idx="2327">
                  <c:v>2.0522415504440996</c:v>
                </c:pt>
                <c:pt idx="2328">
                  <c:v>2.050713576277202</c:v>
                </c:pt>
                <c:pt idx="2329">
                  <c:v>2.0491594030664029</c:v>
                </c:pt>
                <c:pt idx="2330">
                  <c:v>2.0475694889673992</c:v>
                </c:pt>
                <c:pt idx="2331">
                  <c:v>2.0459142942808946</c:v>
                </c:pt>
                <c:pt idx="2332">
                  <c:v>2.0442942814373932</c:v>
                </c:pt>
                <c:pt idx="2333">
                  <c:v>2.0426099149822079</c:v>
                </c:pt>
                <c:pt idx="2334">
                  <c:v>2.040861661560406</c:v>
                </c:pt>
                <c:pt idx="2335">
                  <c:v>2.0390499899013061</c:v>
                </c:pt>
                <c:pt idx="2336">
                  <c:v>2.0371753708035047</c:v>
                </c:pt>
                <c:pt idx="2337">
                  <c:v>2.0353082771193982</c:v>
                </c:pt>
                <c:pt idx="2338">
                  <c:v>2.033339183739507</c:v>
                </c:pt>
                <c:pt idx="2339">
                  <c:v>2.0313785675772955</c:v>
                </c:pt>
                <c:pt idx="2340">
                  <c:v>2.0293569075535984</c:v>
                </c:pt>
                <c:pt idx="2341">
                  <c:v>2.027374684580904</c:v>
                </c:pt>
                <c:pt idx="2342">
                  <c:v>2.0252323815476068</c:v>
                </c:pt>
                <c:pt idx="2343">
                  <c:v>2.0231304833021984</c:v>
                </c:pt>
                <c:pt idx="2344">
                  <c:v>2.0209694766378039</c:v>
                </c:pt>
                <c:pt idx="2345">
                  <c:v>2.0187498502759968</c:v>
                </c:pt>
                <c:pt idx="2346">
                  <c:v>2.0164720948508013</c:v>
                </c:pt>
                <c:pt idx="2347">
                  <c:v>2.0141767028929056</c:v>
                </c:pt>
                <c:pt idx="2348">
                  <c:v>2.0118441688134023</c:v>
                </c:pt>
                <c:pt idx="2349">
                  <c:v>2.0094949888878979</c:v>
                </c:pt>
                <c:pt idx="2350">
                  <c:v>2.0069896612399045</c:v>
                </c:pt>
                <c:pt idx="2351">
                  <c:v>2.0045286858250986</c:v>
                </c:pt>
                <c:pt idx="2352">
                  <c:v>2.0021125644147979</c:v>
                </c:pt>
                <c:pt idx="2353">
                  <c:v>1.9995418005792072</c:v>
                </c:pt>
                <c:pt idx="2354">
                  <c:v>1.9969168996717013</c:v>
                </c:pt>
                <c:pt idx="2355">
                  <c:v>1.9943383688117002</c:v>
                </c:pt>
                <c:pt idx="2356">
                  <c:v>1.9916067168686951</c:v>
                </c:pt>
                <c:pt idx="2357">
                  <c:v>1.9889424544449987</c:v>
                </c:pt>
                <c:pt idx="2358">
                  <c:v>1.9861860938596063</c:v>
                </c:pt>
                <c:pt idx="2359">
                  <c:v>1.983398149131304</c:v>
                </c:pt>
                <c:pt idx="2360">
                  <c:v>1.9805591359619026</c:v>
                </c:pt>
                <c:pt idx="2361">
                  <c:v>1.9777295717194061</c:v>
                </c:pt>
                <c:pt idx="2362">
                  <c:v>1.9748299754211018</c:v>
                </c:pt>
                <c:pt idx="2363">
                  <c:v>1.9718408677166011</c:v>
                </c:pt>
                <c:pt idx="2364">
                  <c:v>1.968902770871102</c:v>
                </c:pt>
                <c:pt idx="2365">
                  <c:v>1.9659162087480038</c:v>
                </c:pt>
                <c:pt idx="2366">
                  <c:v>1.9627817067919029</c:v>
                </c:pt>
                <c:pt idx="2367">
                  <c:v>1.9596997920117047</c:v>
                </c:pt>
                <c:pt idx="2368">
                  <c:v>1.956570992963206</c:v>
                </c:pt>
                <c:pt idx="2369">
                  <c:v>1.9533958397316074</c:v>
                </c:pt>
                <c:pt idx="2370">
                  <c:v>1.9501748639148957</c:v>
                </c:pt>
                <c:pt idx="2371">
                  <c:v>1.9470085986057999</c:v>
                </c:pt>
                <c:pt idx="2372">
                  <c:v>1.943697578374902</c:v>
                </c:pt>
                <c:pt idx="2373">
                  <c:v>1.9403423392529024</c:v>
                </c:pt>
                <c:pt idx="2374">
                  <c:v>1.9370434187131078</c:v>
                </c:pt>
                <c:pt idx="2375">
                  <c:v>1.9336013556540959</c:v>
                </c:pt>
                <c:pt idx="2376">
                  <c:v>1.9302166903820996</c:v>
                </c:pt>
                <c:pt idx="2377">
                  <c:v>1.926719964593298</c:v>
                </c:pt>
                <c:pt idx="2378">
                  <c:v>1.9232217213562066</c:v>
                </c:pt>
                <c:pt idx="2379">
                  <c:v>1.9197125050936972</c:v>
                </c:pt>
                <c:pt idx="2380">
                  <c:v>1.9160628615656989</c:v>
                </c:pt>
                <c:pt idx="2381">
                  <c:v>1.912483337851107</c:v>
                </c:pt>
                <c:pt idx="2382">
                  <c:v>1.9088344823298069</c:v>
                </c:pt>
                <c:pt idx="2383">
                  <c:v>1.9051768446652009</c:v>
                </c:pt>
                <c:pt idx="2384">
                  <c:v>1.9014709757858057</c:v>
                </c:pt>
                <c:pt idx="2385">
                  <c:v>1.8977274278676965</c:v>
                </c:pt>
                <c:pt idx="2386">
                  <c:v>1.8938467543160975</c:v>
                </c:pt>
                <c:pt idx="2387">
                  <c:v>1.890029509747702</c:v>
                </c:pt>
                <c:pt idx="2388">
                  <c:v>1.8861762499722072</c:v>
                </c:pt>
                <c:pt idx="2389">
                  <c:v>1.8822875319744981</c:v>
                </c:pt>
                <c:pt idx="2390">
                  <c:v>1.8783639138963029</c:v>
                </c:pt>
                <c:pt idx="2391">
                  <c:v>1.8744059550179948</c:v>
                </c:pt>
                <c:pt idx="2392">
                  <c:v>1.8704142157404995</c:v>
                </c:pt>
                <c:pt idx="2393">
                  <c:v>1.8663892575667038</c:v>
                </c:pt>
                <c:pt idx="2394">
                  <c:v>1.8623316430834951</c:v>
                </c:pt>
                <c:pt idx="2395">
                  <c:v>1.8582419359431004</c:v>
                </c:pt>
                <c:pt idx="2396">
                  <c:v>1.8541207008448044</c:v>
                </c:pt>
                <c:pt idx="2397">
                  <c:v>1.8499685035166955</c:v>
                </c:pt>
                <c:pt idx="2398">
                  <c:v>1.8457859106969998</c:v>
                </c:pt>
                <c:pt idx="2399">
                  <c:v>1.8415734901156053</c:v>
                </c:pt>
                <c:pt idx="2400">
                  <c:v>1.837331810475396</c:v>
                </c:pt>
                <c:pt idx="2401">
                  <c:v>1.8329614414343975</c:v>
                </c:pt>
                <c:pt idx="2402">
                  <c:v>1.8286629535861039</c:v>
                </c:pt>
                <c:pt idx="2403">
                  <c:v>1.8243369184418086</c:v>
                </c:pt>
                <c:pt idx="2404">
                  <c:v>1.8199839084113982</c:v>
                </c:pt>
                <c:pt idx="2405">
                  <c:v>1.8155044967851008</c:v>
                </c:pt>
                <c:pt idx="2406">
                  <c:v>1.8110992577141047</c:v>
                </c:pt>
                <c:pt idx="2407">
                  <c:v>1.8065687661927079</c:v>
                </c:pt>
                <c:pt idx="2408">
                  <c:v>1.8021135980387974</c:v>
                </c:pt>
                <c:pt idx="2409">
                  <c:v>1.7975343298756989</c:v>
                </c:pt>
                <c:pt idx="2410">
                  <c:v>1.7930315391126044</c:v>
                </c:pt>
                <c:pt idx="2411">
                  <c:v>1.7884058039266062</c:v>
                </c:pt>
                <c:pt idx="2412">
                  <c:v>1.7837577032432073</c:v>
                </c:pt>
                <c:pt idx="2413">
                  <c:v>1.7791878167174993</c:v>
                </c:pt>
                <c:pt idx="2414">
                  <c:v>1.7744967247156005</c:v>
                </c:pt>
                <c:pt idx="2415">
                  <c:v>1.7697850082953011</c:v>
                </c:pt>
                <c:pt idx="2416">
                  <c:v>1.7650532491875044</c:v>
                </c:pt>
                <c:pt idx="2417">
                  <c:v>1.7602020297769023</c:v>
                </c:pt>
                <c:pt idx="2418">
                  <c:v>1.7554319330830044</c:v>
                </c:pt>
                <c:pt idx="2419">
                  <c:v>1.7506335427416015</c:v>
                </c:pt>
                <c:pt idx="2420">
                  <c:v>1.7457374429848027</c:v>
                </c:pt>
                <c:pt idx="2421">
                  <c:v>1.7409042186231023</c:v>
                </c:pt>
                <c:pt idx="2422">
                  <c:v>1.7359744550252039</c:v>
                </c:pt>
                <c:pt idx="2423">
                  <c:v>1.7311187380998057</c:v>
                </c:pt>
                <c:pt idx="2424">
                  <c:v>1.7261476542758043</c:v>
                </c:pt>
                <c:pt idx="2425">
                  <c:v>1.721161790483702</c:v>
                </c:pt>
                <c:pt idx="2426">
                  <c:v>1.7161617341362998</c:v>
                </c:pt>
                <c:pt idx="2427">
                  <c:v>1.7110480731089961</c:v>
                </c:pt>
                <c:pt idx="2428">
                  <c:v>1.7060213957216082</c:v>
                </c:pt>
                <c:pt idx="2429">
                  <c:v>1.7009822907182066</c:v>
                </c:pt>
                <c:pt idx="2430">
                  <c:v>1.695831347248701</c:v>
                </c:pt>
                <c:pt idx="2431">
                  <c:v>1.6906691548489956</c:v>
                </c:pt>
                <c:pt idx="2432">
                  <c:v>1.6854963034220063</c:v>
                </c:pt>
                <c:pt idx="2433">
                  <c:v>1.6804133832186032</c:v>
                </c:pt>
                <c:pt idx="2434">
                  <c:v>1.6751209848180952</c:v>
                </c:pt>
                <c:pt idx="2435">
                  <c:v>1.6699196991088048</c:v>
                </c:pt>
                <c:pt idx="2436">
                  <c:v>1.6646701172694005</c:v>
                </c:pt>
                <c:pt idx="2437">
                  <c:v>1.6593928307489048</c:v>
                </c:pt>
                <c:pt idx="2438">
                  <c:v>1.6540684312479979</c:v>
                </c:pt>
                <c:pt idx="2439">
                  <c:v>1.6487375106991031</c:v>
                </c:pt>
                <c:pt idx="2440">
                  <c:v>1.643400661247794</c:v>
                </c:pt>
                <c:pt idx="2441">
                  <c:v>1.6380584752327003</c:v>
                </c:pt>
                <c:pt idx="2442">
                  <c:v>1.6327115451669059</c:v>
                </c:pt>
                <c:pt idx="2443">
                  <c:v>1.6272604637179953</c:v>
                </c:pt>
                <c:pt idx="2444">
                  <c:v>1.6218058236890975</c:v>
                </c:pt>
                <c:pt idx="2445">
                  <c:v>1.6163482179996009</c:v>
                </c:pt>
                <c:pt idx="2446">
                  <c:v>1.6108882396654032</c:v>
                </c:pt>
                <c:pt idx="2447">
                  <c:v>1.6054264817799062</c:v>
                </c:pt>
                <c:pt idx="2448">
                  <c:v>1.5998635374947039</c:v>
                </c:pt>
                <c:pt idx="2449">
                  <c:v>1.5944000000000074</c:v>
                </c:pt>
                <c:pt idx="2450">
                  <c:v>1.5888364625052773</c:v>
                </c:pt>
                <c:pt idx="2451">
                  <c:v>1.5832735182200963</c:v>
                </c:pt>
                <c:pt idx="2452">
                  <c:v>1.5776117603346513</c:v>
                </c:pt>
                <c:pt idx="2453">
                  <c:v>1.5720517820004503</c:v>
                </c:pt>
                <c:pt idx="2454">
                  <c:v>1.5663941763109168</c:v>
                </c:pt>
                <c:pt idx="2455">
                  <c:v>1.5607395362820675</c:v>
                </c:pt>
                <c:pt idx="2456">
                  <c:v>1.5550884548331325</c:v>
                </c:pt>
                <c:pt idx="2457">
                  <c:v>1.549341524767275</c:v>
                </c:pt>
                <c:pt idx="2458">
                  <c:v>1.5436993387522158</c:v>
                </c:pt>
                <c:pt idx="2459">
                  <c:v>1.5379624893008792</c:v>
                </c:pt>
                <c:pt idx="2460">
                  <c:v>1.5322315687520458</c:v>
                </c:pt>
                <c:pt idx="2461">
                  <c:v>1.5265071692510883</c:v>
                </c:pt>
                <c:pt idx="2462">
                  <c:v>1.5206898827306414</c:v>
                </c:pt>
                <c:pt idx="2463">
                  <c:v>1.5148803008912246</c:v>
                </c:pt>
                <c:pt idx="2464">
                  <c:v>1.5090790151819551</c:v>
                </c:pt>
                <c:pt idx="2465">
                  <c:v>1.5032866167813879</c:v>
                </c:pt>
                <c:pt idx="2466">
                  <c:v>1.4975036965779722</c:v>
                </c:pt>
                <c:pt idx="2467">
                  <c:v>1.4916308451510414</c:v>
                </c:pt>
                <c:pt idx="2468">
                  <c:v>1.4857686527512914</c:v>
                </c:pt>
                <c:pt idx="2469">
                  <c:v>1.4799177092817626</c:v>
                </c:pt>
                <c:pt idx="2470">
                  <c:v>1.4739786042784289</c:v>
                </c:pt>
                <c:pt idx="2471">
                  <c:v>1.4680519268910057</c:v>
                </c:pt>
                <c:pt idx="2472">
                  <c:v>1.4621382658637678</c:v>
                </c:pt>
                <c:pt idx="2473">
                  <c:v>1.4562382095162736</c:v>
                </c:pt>
                <c:pt idx="2474">
                  <c:v>1.4502623457241999</c:v>
                </c:pt>
                <c:pt idx="2475">
                  <c:v>1.4442812619002545</c:v>
                </c:pt>
                <c:pt idx="2476">
                  <c:v>1.4383255449748091</c:v>
                </c:pt>
                <c:pt idx="2477">
                  <c:v>1.4323857813769472</c:v>
                </c:pt>
                <c:pt idx="2478">
                  <c:v>1.4263625570151763</c:v>
                </c:pt>
                <c:pt idx="2479">
                  <c:v>1.4203564572584515</c:v>
                </c:pt>
                <c:pt idx="2480">
                  <c:v>1.414268066916982</c:v>
                </c:pt>
                <c:pt idx="2481">
                  <c:v>1.4082979702231473</c:v>
                </c:pt>
                <c:pt idx="2482">
                  <c:v>1.4022467508125072</c:v>
                </c:pt>
                <c:pt idx="2483">
                  <c:v>1.3962149917046744</c:v>
                </c:pt>
                <c:pt idx="2484">
                  <c:v>1.3901032752844369</c:v>
                </c:pt>
                <c:pt idx="2485">
                  <c:v>1.3840121832825254</c:v>
                </c:pt>
                <c:pt idx="2486">
                  <c:v>1.3779422967568333</c:v>
                </c:pt>
                <c:pt idx="2487">
                  <c:v>1.3718941960733897</c:v>
                </c:pt>
                <c:pt idx="2488">
                  <c:v>1.365768460887395</c:v>
                </c:pt>
                <c:pt idx="2489">
                  <c:v>1.3596656701243734</c:v>
                </c:pt>
                <c:pt idx="2490">
                  <c:v>1.3535864019612074</c:v>
                </c:pt>
                <c:pt idx="2491">
                  <c:v>1.3474312338073329</c:v>
                </c:pt>
                <c:pt idx="2492">
                  <c:v>1.3413007422859149</c:v>
                </c:pt>
                <c:pt idx="2493">
                  <c:v>1.3350955032149567</c:v>
                </c:pt>
                <c:pt idx="2494">
                  <c:v>1.3290160915885725</c:v>
                </c:pt>
                <c:pt idx="2495">
                  <c:v>1.322763081558211</c:v>
                </c:pt>
                <c:pt idx="2496">
                  <c:v>1.3166370464139234</c:v>
                </c:pt>
                <c:pt idx="2497">
                  <c:v>1.3104385585656324</c:v>
                </c:pt>
                <c:pt idx="2498">
                  <c:v>1.3042681895245902</c:v>
                </c:pt>
                <c:pt idx="2499">
                  <c:v>1.2981265098844492</c:v>
                </c:pt>
                <c:pt idx="2500">
                  <c:v>1.2919140893030043</c:v>
                </c:pt>
                <c:pt idx="2501">
                  <c:v>1.2857314964832742</c:v>
                </c:pt>
                <c:pt idx="2502">
                  <c:v>1.2794792991551862</c:v>
                </c:pt>
                <c:pt idx="2503">
                  <c:v>1.273258064056952</c:v>
                </c:pt>
                <c:pt idx="2504">
                  <c:v>1.2670683569165355</c:v>
                </c:pt>
                <c:pt idx="2505">
                  <c:v>1.2608107424333079</c:v>
                </c:pt>
                <c:pt idx="2506">
                  <c:v>1.2546357842595626</c:v>
                </c:pt>
                <c:pt idx="2507">
                  <c:v>1.2483940449820334</c:v>
                </c:pt>
                <c:pt idx="2508">
                  <c:v>1.2421360861037636</c:v>
                </c:pt>
                <c:pt idx="2509">
                  <c:v>1.2359124680255631</c:v>
                </c:pt>
                <c:pt idx="2510">
                  <c:v>1.2297237500278433</c:v>
                </c:pt>
                <c:pt idx="2511">
                  <c:v>1.2234704902523292</c:v>
                </c:pt>
                <c:pt idx="2512">
                  <c:v>1.2172532456838852</c:v>
                </c:pt>
                <c:pt idx="2513">
                  <c:v>1.210972572132313</c:v>
                </c:pt>
                <c:pt idx="2514">
                  <c:v>1.2047290242141759</c:v>
                </c:pt>
                <c:pt idx="2515">
                  <c:v>1.1984231553348099</c:v>
                </c:pt>
                <c:pt idx="2516">
                  <c:v>1.1922555176702074</c:v>
                </c:pt>
                <c:pt idx="2517">
                  <c:v>1.1859266621489377</c:v>
                </c:pt>
                <c:pt idx="2518">
                  <c:v>1.1797371384343078</c:v>
                </c:pt>
                <c:pt idx="2519">
                  <c:v>1.1734874949063183</c:v>
                </c:pt>
                <c:pt idx="2520">
                  <c:v>1.1671782786438252</c:v>
                </c:pt>
                <c:pt idx="2521">
                  <c:v>1.1609400354066919</c:v>
                </c:pt>
                <c:pt idx="2522">
                  <c:v>1.1546833096179041</c:v>
                </c:pt>
                <c:pt idx="2523">
                  <c:v>1.1483986443459484</c:v>
                </c:pt>
                <c:pt idx="2524">
                  <c:v>1.1421565812869563</c:v>
                </c:pt>
                <c:pt idx="2525">
                  <c:v>1.13595766074714</c:v>
                </c:pt>
                <c:pt idx="2526">
                  <c:v>1.1297024216250753</c:v>
                </c:pt>
                <c:pt idx="2527">
                  <c:v>1.1233914013941666</c:v>
                </c:pt>
                <c:pt idx="2528">
                  <c:v>1.117125136085118</c:v>
                </c:pt>
                <c:pt idx="2529">
                  <c:v>1.1109041602683858</c:v>
                </c:pt>
                <c:pt idx="2530">
                  <c:v>1.1046590070368332</c:v>
                </c:pt>
                <c:pt idx="2531">
                  <c:v>1.0984002079882762</c:v>
                </c:pt>
                <c:pt idx="2532">
                  <c:v>1.092168293208073</c:v>
                </c:pt>
                <c:pt idx="2533">
                  <c:v>1.0858837912520158</c:v>
                </c:pt>
                <c:pt idx="2534">
                  <c:v>1.0796972291288753</c:v>
                </c:pt>
                <c:pt idx="2535">
                  <c:v>1.0734591322833671</c:v>
                </c:pt>
                <c:pt idx="2536">
                  <c:v>1.0672700245789226</c:v>
                </c:pt>
                <c:pt idx="2537">
                  <c:v>1.0610304282806151</c:v>
                </c:pt>
                <c:pt idx="2538">
                  <c:v>1.0547408640380942</c:v>
                </c:pt>
                <c:pt idx="2539">
                  <c:v>1.0486018508687369</c:v>
                </c:pt>
                <c:pt idx="2540">
                  <c:v>1.0423139061404427</c:v>
                </c:pt>
                <c:pt idx="2541">
                  <c:v>1.0361775455550513</c:v>
                </c:pt>
                <c:pt idx="2542">
                  <c:v>1.0299432831313355</c:v>
                </c:pt>
                <c:pt idx="2543">
                  <c:v>1.0237616311882745</c:v>
                </c:pt>
                <c:pt idx="2544">
                  <c:v>1.0175831003283164</c:v>
                </c:pt>
                <c:pt idx="2545">
                  <c:v>1.0113581994207905</c:v>
                </c:pt>
                <c:pt idx="2546">
                  <c:v>1.0051874355852437</c:v>
                </c:pt>
                <c:pt idx="2547">
                  <c:v>0.99897131417487373</c:v>
                </c:pt>
                <c:pt idx="2548">
                  <c:v>0.99281033876010394</c:v>
                </c:pt>
                <c:pt idx="2549">
                  <c:v>0.98670501111215358</c:v>
                </c:pt>
                <c:pt idx="2550">
                  <c:v>0.98055583118660028</c:v>
                </c:pt>
                <c:pt idx="2551">
                  <c:v>0.97436329710711789</c:v>
                </c:pt>
                <c:pt idx="2552">
                  <c:v>0.96822790514919177</c:v>
                </c:pt>
                <c:pt idx="2553">
                  <c:v>0.96215014972398549</c:v>
                </c:pt>
                <c:pt idx="2554">
                  <c:v>0.95601052336216696</c:v>
                </c:pt>
                <c:pt idx="2555">
                  <c:v>0.94986951669780062</c:v>
                </c:pt>
                <c:pt idx="2556">
                  <c:v>0.94376761845245127</c:v>
                </c:pt>
                <c:pt idx="2557">
                  <c:v>0.93772531541909299</c:v>
                </c:pt>
                <c:pt idx="2558">
                  <c:v>0.93160309244639183</c:v>
                </c:pt>
                <c:pt idx="2559">
                  <c:v>0.925521432422725</c:v>
                </c:pt>
                <c:pt idx="2560">
                  <c:v>0.91946081626055332</c:v>
                </c:pt>
                <c:pt idx="2561">
                  <c:v>0.91336172288062389</c:v>
                </c:pt>
                <c:pt idx="2562">
                  <c:v>0.9073246291964594</c:v>
                </c:pt>
                <c:pt idx="2563">
                  <c:v>0.90135001009868443</c:v>
                </c:pt>
                <c:pt idx="2564">
                  <c:v>0.89523833843963363</c:v>
                </c:pt>
                <c:pt idx="2565">
                  <c:v>0.88929008501779538</c:v>
                </c:pt>
                <c:pt idx="2566">
                  <c:v>0.88330571856265383</c:v>
                </c:pt>
                <c:pt idx="2567">
                  <c:v>0.87728570571910947</c:v>
                </c:pt>
                <c:pt idx="2568">
                  <c:v>0.87128051103258741</c:v>
                </c:pt>
                <c:pt idx="2569">
                  <c:v>0.86534059693359122</c:v>
                </c:pt>
                <c:pt idx="2570">
                  <c:v>0.85931642372278372</c:v>
                </c:pt>
                <c:pt idx="2571">
                  <c:v>0.8533584495558868</c:v>
                </c:pt>
                <c:pt idx="2572">
                  <c:v>0.84746713042881527</c:v>
                </c:pt>
                <c:pt idx="2573">
                  <c:v>0.84154292016268517</c:v>
                </c:pt>
                <c:pt idx="2574">
                  <c:v>0.83558627038916544</c:v>
                </c:pt>
                <c:pt idx="2575">
                  <c:v>0.82969763053553169</c:v>
                </c:pt>
                <c:pt idx="2576">
                  <c:v>0.823877447810208</c:v>
                </c:pt>
                <c:pt idx="2577">
                  <c:v>0.81792616718806155</c:v>
                </c:pt>
                <c:pt idx="2578">
                  <c:v>0.81214423139589442</c:v>
                </c:pt>
                <c:pt idx="2579">
                  <c:v>0.80623208089805498</c:v>
                </c:pt>
                <c:pt idx="2580">
                  <c:v>0.80039015388197576</c:v>
                </c:pt>
                <c:pt idx="2581">
                  <c:v>0.79461888624395627</c:v>
                </c:pt>
                <c:pt idx="2582">
                  <c:v>0.78881871157493766</c:v>
                </c:pt>
                <c:pt idx="2583">
                  <c:v>0.78299006114629144</c:v>
                </c:pt>
                <c:pt idx="2584">
                  <c:v>0.77723336389580489</c:v>
                </c:pt>
                <c:pt idx="2585">
                  <c:v>0.77144904641367962</c:v>
                </c:pt>
                <c:pt idx="2586">
                  <c:v>0.76573753292858449</c:v>
                </c:pt>
                <c:pt idx="2587">
                  <c:v>0.75999924529384622</c:v>
                </c:pt>
                <c:pt idx="2588">
                  <c:v>0.7543346029736675</c:v>
                </c:pt>
                <c:pt idx="2589">
                  <c:v>0.74864402302945532</c:v>
                </c:pt>
                <c:pt idx="2590">
                  <c:v>0.74292792010618047</c:v>
                </c:pt>
                <c:pt idx="2591">
                  <c:v>0.73724670641893653</c:v>
                </c:pt>
                <c:pt idx="2592">
                  <c:v>0.73162079173937133</c:v>
                </c:pt>
                <c:pt idx="2593">
                  <c:v>0.72593058338238325</c:v>
                </c:pt>
                <c:pt idx="2594">
                  <c:v>0.72031648619282596</c:v>
                </c:pt>
                <c:pt idx="2595">
                  <c:v>0.71477890253231813</c:v>
                </c:pt>
                <c:pt idx="2596">
                  <c:v>0.70911823226602344</c:v>
                </c:pt>
                <c:pt idx="2597">
                  <c:v>0.70359487274981447</c:v>
                </c:pt>
                <c:pt idx="2598">
                  <c:v>0.69802921881699564</c:v>
                </c:pt>
                <c:pt idx="2599">
                  <c:v>0.69250166276575165</c:v>
                </c:pt>
                <c:pt idx="2600">
                  <c:v>0.68695259434608502</c:v>
                </c:pt>
                <c:pt idx="2601">
                  <c:v>0.6814824007472442</c:v>
                </c:pt>
                <c:pt idx="2602">
                  <c:v>0.67599146658505394</c:v>
                </c:pt>
                <c:pt idx="2603">
                  <c:v>0.67058017388935465</c:v>
                </c:pt>
                <c:pt idx="2604">
                  <c:v>0.665118902091546</c:v>
                </c:pt>
                <c:pt idx="2605">
                  <c:v>0.65969802801225885</c:v>
                </c:pt>
                <c:pt idx="2606">
                  <c:v>0.65432792584892585</c:v>
                </c:pt>
                <c:pt idx="2607">
                  <c:v>0.64893896716371646</c:v>
                </c:pt>
                <c:pt idx="2608">
                  <c:v>0.64353152087132681</c:v>
                </c:pt>
                <c:pt idx="2609">
                  <c:v>0.63820595322701745</c:v>
                </c:pt>
                <c:pt idx="2610">
                  <c:v>0.6328626278145757</c:v>
                </c:pt>
                <c:pt idx="2611">
                  <c:v>0.62750190553450391</c:v>
                </c:pt>
                <c:pt idx="2612">
                  <c:v>0.62222414459225828</c:v>
                </c:pt>
                <c:pt idx="2613">
                  <c:v>0.6170297004865164</c:v>
                </c:pt>
                <c:pt idx="2614">
                  <c:v>0.61171892599757438</c:v>
                </c:pt>
                <c:pt idx="2615">
                  <c:v>0.60649217117595633</c:v>
                </c:pt>
                <c:pt idx="2616">
                  <c:v>0.60124978333081458</c:v>
                </c:pt>
                <c:pt idx="2617">
                  <c:v>0.59609210701875703</c:v>
                </c:pt>
                <c:pt idx="2618">
                  <c:v>0.59091948403240302</c:v>
                </c:pt>
                <c:pt idx="2619">
                  <c:v>0.58573225338952462</c:v>
                </c:pt>
                <c:pt idx="2620">
                  <c:v>0.58063075132175079</c:v>
                </c:pt>
                <c:pt idx="2621">
                  <c:v>0.57554531126361841</c:v>
                </c:pt>
                <c:pt idx="2622">
                  <c:v>0.57045626384184622</c:v>
                </c:pt>
                <c:pt idx="2623">
                  <c:v>0.56534393686439266</c:v>
                </c:pt>
                <c:pt idx="2624">
                  <c:v>0.56038865530977144</c:v>
                </c:pt>
                <c:pt idx="2625">
                  <c:v>0.55532074131657438</c:v>
                </c:pt>
                <c:pt idx="2626">
                  <c:v>0.55034051417284147</c:v>
                </c:pt>
                <c:pt idx="2627">
                  <c:v>0.54534829030565568</c:v>
                </c:pt>
                <c:pt idx="2628">
                  <c:v>0.54034438327090584</c:v>
                </c:pt>
                <c:pt idx="2629">
                  <c:v>0.53542910374291619</c:v>
                </c:pt>
                <c:pt idx="2630">
                  <c:v>0.53050275950443293</c:v>
                </c:pt>
                <c:pt idx="2631">
                  <c:v>0.52566565543652022</c:v>
                </c:pt>
                <c:pt idx="2632">
                  <c:v>0.52071809350866483</c:v>
                </c:pt>
                <c:pt idx="2633">
                  <c:v>0.51592037276884994</c:v>
                </c:pt>
                <c:pt idx="2634">
                  <c:v>0.51109278933385971</c:v>
                </c:pt>
                <c:pt idx="2635">
                  <c:v>0.50631563637957111</c:v>
                </c:pt>
                <c:pt idx="2636">
                  <c:v>0.50152920413142921</c:v>
                </c:pt>
                <c:pt idx="2637">
                  <c:v>0.49673377985496803</c:v>
                </c:pt>
                <c:pt idx="2638">
                  <c:v>0.49202964784641257</c:v>
                </c:pt>
                <c:pt idx="2639">
                  <c:v>0.48731708942344421</c:v>
                </c:pt>
                <c:pt idx="2640">
                  <c:v>0.4825963829159865</c:v>
                </c:pt>
                <c:pt idx="2641">
                  <c:v>0.47796780365711866</c:v>
                </c:pt>
                <c:pt idx="2642">
                  <c:v>0.47333162397416739</c:v>
                </c:pt>
                <c:pt idx="2643">
                  <c:v>0.46868811317971737</c:v>
                </c:pt>
                <c:pt idx="2644">
                  <c:v>0.46413753756286313</c:v>
                </c:pt>
                <c:pt idx="2645">
                  <c:v>0.45948016038060624</c:v>
                </c:pt>
                <c:pt idx="2646">
                  <c:v>0.4550162418490884</c:v>
                </c:pt>
                <c:pt idx="2647">
                  <c:v>0.45044603913525849</c:v>
                </c:pt>
                <c:pt idx="2648">
                  <c:v>0.44596980634845806</c:v>
                </c:pt>
                <c:pt idx="2649">
                  <c:v>0.44148779453205478</c:v>
                </c:pt>
                <c:pt idx="2650">
                  <c:v>0.43700025165530221</c:v>
                </c:pt>
                <c:pt idx="2651">
                  <c:v>0.43260742260521523</c:v>
                </c:pt>
                <c:pt idx="2652">
                  <c:v>0.42820954917868947</c:v>
                </c:pt>
                <c:pt idx="2653">
                  <c:v>0.42380687007447015</c:v>
                </c:pt>
                <c:pt idx="2654">
                  <c:v>0.4193996208854176</c:v>
                </c:pt>
                <c:pt idx="2655">
                  <c:v>0.41508803409087536</c:v>
                </c:pt>
                <c:pt idx="2656">
                  <c:v>0.41077233904903343</c:v>
                </c:pt>
                <c:pt idx="2657">
                  <c:v>0.40655276198936763</c:v>
                </c:pt>
                <c:pt idx="2658">
                  <c:v>0.40222952600545936</c:v>
                </c:pt>
                <c:pt idx="2659">
                  <c:v>0.39800285104753108</c:v>
                </c:pt>
                <c:pt idx="2660">
                  <c:v>0.39377295391531986</c:v>
                </c:pt>
                <c:pt idx="2661">
                  <c:v>0.38964004825109821</c:v>
                </c:pt>
                <c:pt idx="2662">
                  <c:v>0.38550434453256743</c:v>
                </c:pt>
                <c:pt idx="2663">
                  <c:v>0.3813660500660192</c:v>
                </c:pt>
                <c:pt idx="2664">
                  <c:v>0.37722536897967185</c:v>
                </c:pt>
                <c:pt idx="2665">
                  <c:v>0.37318250221693461</c:v>
                </c:pt>
                <c:pt idx="2666">
                  <c:v>0.36903764752982049</c:v>
                </c:pt>
                <c:pt idx="2667">
                  <c:v>0.36504099947254831</c:v>
                </c:pt>
                <c:pt idx="2668">
                  <c:v>0.36104274939518666</c:v>
                </c:pt>
                <c:pt idx="2669">
                  <c:v>0.35709308543737928</c:v>
                </c:pt>
                <c:pt idx="2670">
                  <c:v>0.35304219252224955</c:v>
                </c:pt>
                <c:pt idx="2671">
                  <c:v>0.34919025235035317</c:v>
                </c:pt>
                <c:pt idx="2672">
                  <c:v>0.34523744339374041</c:v>
                </c:pt>
                <c:pt idx="2673">
                  <c:v>0.34138394089010715</c:v>
                </c:pt>
                <c:pt idx="2674">
                  <c:v>0.33752991683714484</c:v>
                </c:pt>
                <c:pt idx="2675">
                  <c:v>0.33366553998687642</c:v>
                </c:pt>
                <c:pt idx="2676">
                  <c:v>0.32982097584014669</c:v>
                </c:pt>
                <c:pt idx="2677">
                  <c:v>0.32606638664127763</c:v>
                </c:pt>
                <c:pt idx="2678">
                  <c:v>0.32231193137274561</c:v>
                </c:pt>
                <c:pt idx="2679">
                  <c:v>0.31855776574992456</c:v>
                </c:pt>
                <c:pt idx="2680">
                  <c:v>0.31490404221608914</c:v>
                </c:pt>
                <c:pt idx="2681">
                  <c:v>0.31115090993749117</c:v>
                </c:pt>
                <c:pt idx="2682">
                  <c:v>0.30749851479833312</c:v>
                </c:pt>
                <c:pt idx="2683">
                  <c:v>0.30394699939613545</c:v>
                </c:pt>
                <c:pt idx="2684">
                  <c:v>0.30029650303703104</c:v>
                </c:pt>
                <c:pt idx="2685">
                  <c:v>0.29674716173125626</c:v>
                </c:pt>
                <c:pt idx="2686">
                  <c:v>0.29319910818868289</c:v>
                </c:pt>
                <c:pt idx="2687">
                  <c:v>0.28965247181447573</c:v>
                </c:pt>
                <c:pt idx="2688">
                  <c:v>0.28610737870491576</c:v>
                </c:pt>
                <c:pt idx="2689">
                  <c:v>0.28265395164327201</c:v>
                </c:pt>
                <c:pt idx="2690">
                  <c:v>0.27922231009573162</c:v>
                </c:pt>
                <c:pt idx="2691">
                  <c:v>0.27578257020762509</c:v>
                </c:pt>
                <c:pt idx="2692">
                  <c:v>0.27234484479953869</c:v>
                </c:pt>
                <c:pt idx="2693">
                  <c:v>0.26900924336362309</c:v>
                </c:pt>
                <c:pt idx="2694">
                  <c:v>0.26567587206015375</c:v>
                </c:pt>
                <c:pt idx="2695">
                  <c:v>0.26234483371386075</c:v>
                </c:pt>
                <c:pt idx="2696">
                  <c:v>0.25901622781075506</c:v>
                </c:pt>
                <c:pt idx="2697">
                  <c:v>0.25579015049485321</c:v>
                </c:pt>
                <c:pt idx="2698">
                  <c:v>0.25246669456488791</c:v>
                </c:pt>
                <c:pt idx="2699">
                  <c:v>0.24924594947150913</c:v>
                </c:pt>
                <c:pt idx="2700">
                  <c:v>0.2461280013141609</c:v>
                </c:pt>
                <c:pt idx="2701">
                  <c:v>0.24291293283843318</c:v>
                </c:pt>
                <c:pt idx="2702">
                  <c:v>0.23980082343323783</c:v>
                </c:pt>
                <c:pt idx="2703">
                  <c:v>0.23669174912829405</c:v>
                </c:pt>
                <c:pt idx="2704">
                  <c:v>0.23354578259164072</c:v>
                </c:pt>
                <c:pt idx="2705">
                  <c:v>0.23048299312723852</c:v>
                </c:pt>
                <c:pt idx="2706">
                  <c:v>0.22738344667270161</c:v>
                </c:pt>
                <c:pt idx="2707">
                  <c:v>0.22438720579717453</c:v>
                </c:pt>
                <c:pt idx="2708">
                  <c:v>0.22139432969930439</c:v>
                </c:pt>
                <c:pt idx="2709">
                  <c:v>0.21840487420524068</c:v>
                </c:pt>
                <c:pt idx="2710">
                  <c:v>0.21551889176693395</c:v>
                </c:pt>
                <c:pt idx="2711">
                  <c:v>0.21253643146028089</c:v>
                </c:pt>
                <c:pt idx="2712">
                  <c:v>0.20965753898359774</c:v>
                </c:pt>
                <c:pt idx="2713">
                  <c:v>0.20678225665615857</c:v>
                </c:pt>
                <c:pt idx="2714">
                  <c:v>0.20401062341676912</c:v>
                </c:pt>
                <c:pt idx="2715">
                  <c:v>0.20114267482250026</c:v>
                </c:pt>
                <c:pt idx="2716">
                  <c:v>0.19837844304752128</c:v>
                </c:pt>
                <c:pt idx="2717">
                  <c:v>0.19561795688208905</c:v>
                </c:pt>
                <c:pt idx="2718">
                  <c:v>0.19286124173157049</c:v>
                </c:pt>
                <c:pt idx="2719">
                  <c:v>0.19012831961561805</c:v>
                </c:pt>
                <c:pt idx="2720">
                  <c:v>0.18745920916750425</c:v>
                </c:pt>
                <c:pt idx="2721">
                  <c:v>0.18471392563339295</c:v>
                </c:pt>
                <c:pt idx="2722">
                  <c:v>0.18207248087199157</c:v>
                </c:pt>
                <c:pt idx="2723">
                  <c:v>0.17953488335403023</c:v>
                </c:pt>
                <c:pt idx="2724">
                  <c:v>0.17690113816208952</c:v>
                </c:pt>
                <c:pt idx="2725">
                  <c:v>0.17437124699038864</c:v>
                </c:pt>
                <c:pt idx="2726">
                  <c:v>0.17174520814469818</c:v>
                </c:pt>
                <c:pt idx="2727">
                  <c:v>0.16922301654248795</c:v>
                </c:pt>
                <c:pt idx="2728">
                  <c:v>0.16670466371296122</c:v>
                </c:pt>
                <c:pt idx="2729">
                  <c:v>0.16429013779744461</c:v>
                </c:pt>
                <c:pt idx="2730">
                  <c:v>0.16177942354975161</c:v>
                </c:pt>
                <c:pt idx="2731">
                  <c:v>0.15937250233662836</c:v>
                </c:pt>
                <c:pt idx="2732">
                  <c:v>0.15696935213841878</c:v>
                </c:pt>
                <c:pt idx="2733">
                  <c:v>0.15456994754977327</c:v>
                </c:pt>
                <c:pt idx="2734">
                  <c:v>0.15227425978041054</c:v>
                </c:pt>
                <c:pt idx="2735">
                  <c:v>0.14988225665615817</c:v>
                </c:pt>
                <c:pt idx="2736">
                  <c:v>0.14759390261996308</c:v>
                </c:pt>
                <c:pt idx="2737">
                  <c:v>0.14530915873300443</c:v>
                </c:pt>
                <c:pt idx="2738">
                  <c:v>0.14306798267603105</c:v>
                </c:pt>
                <c:pt idx="2739">
                  <c:v>0.1408503287507008</c:v>
                </c:pt>
                <c:pt idx="2740">
                  <c:v>0.1385761478811196</c:v>
                </c:pt>
                <c:pt idx="2741">
                  <c:v>0.13642538761536449</c:v>
                </c:pt>
                <c:pt idx="2742">
                  <c:v>0.13423799212723053</c:v>
                </c:pt>
                <c:pt idx="2743">
                  <c:v>0.13207390221813964</c:v>
                </c:pt>
                <c:pt idx="2744">
                  <c:v>0.13001305531892871</c:v>
                </c:pt>
                <c:pt idx="2745">
                  <c:v>0.12785538549193842</c:v>
                </c:pt>
                <c:pt idx="2746">
                  <c:v>0.12581082343323113</c:v>
                </c:pt>
                <c:pt idx="2747">
                  <c:v>0.12374929647479127</c:v>
                </c:pt>
                <c:pt idx="2748">
                  <c:v>0.1217007285868914</c:v>
                </c:pt>
                <c:pt idx="2749">
                  <c:v>0.11975504038059137</c:v>
                </c:pt>
                <c:pt idx="2750">
                  <c:v>0.11771214911035188</c:v>
                </c:pt>
                <c:pt idx="2751">
                  <c:v>0.11576196867666932</c:v>
                </c:pt>
                <c:pt idx="2752">
                  <c:v>0.11383440962894964</c:v>
                </c:pt>
                <c:pt idx="2753">
                  <c:v>0.11189937916840065</c:v>
                </c:pt>
                <c:pt idx="2754">
                  <c:v>0.1099667811510483</c:v>
                </c:pt>
                <c:pt idx="2755">
                  <c:v>0.10813651609091313</c:v>
                </c:pt>
                <c:pt idx="2756">
                  <c:v>0.10626848116316889</c:v>
                </c:pt>
                <c:pt idx="2757">
                  <c:v>0.10448257020763263</c:v>
                </c:pt>
                <c:pt idx="2758">
                  <c:v>0.10265867373210447</c:v>
                </c:pt>
                <c:pt idx="2759">
                  <c:v>0.10083667891598314</c:v>
                </c:pt>
                <c:pt idx="2760">
                  <c:v>9.901646961400834E-2</c:v>
                </c:pt>
                <c:pt idx="2761">
                  <c:v>9.7297926359930731E-2</c:v>
                </c:pt>
                <c:pt idx="2762">
                  <c:v>9.5580926370489872E-2</c:v>
                </c:pt>
                <c:pt idx="2763">
                  <c:v>9.3865343549442759E-2</c:v>
                </c:pt>
                <c:pt idx="2764">
                  <c:v>9.2151048491572185E-2</c:v>
                </c:pt>
                <c:pt idx="2765">
                  <c:v>9.0537908487031693E-2</c:v>
                </c:pt>
                <c:pt idx="2766">
                  <c:v>8.8925787525597988E-2</c:v>
                </c:pt>
                <c:pt idx="2767">
                  <c:v>8.731454630111779E-2</c:v>
                </c:pt>
                <c:pt idx="2768">
                  <c:v>8.5664042216103242E-2</c:v>
                </c:pt>
                <c:pt idx="2769">
                  <c:v>8.4094129386272032E-2</c:v>
                </c:pt>
                <c:pt idx="2770">
                  <c:v>8.2484658645459286E-2</c:v>
                </c:pt>
                <c:pt idx="2771">
                  <c:v>8.0975477550383479E-2</c:v>
                </c:pt>
                <c:pt idx="2772">
                  <c:v>7.9466430385604303E-2</c:v>
                </c:pt>
                <c:pt idx="2773">
                  <c:v>7.79573581686821E-2</c:v>
                </c:pt>
                <c:pt idx="2774">
                  <c:v>7.6448098655323315E-2</c:v>
                </c:pt>
                <c:pt idx="2775">
                  <c:v>7.5038486344637612E-2</c:v>
                </c:pt>
                <c:pt idx="2776">
                  <c:v>7.3528352484639514E-2</c:v>
                </c:pt>
                <c:pt idx="2777">
                  <c:v>7.2117525077637357E-2</c:v>
                </c:pt>
                <c:pt idx="2778">
                  <c:v>7.0705828885891941E-2</c:v>
                </c:pt>
                <c:pt idx="2779">
                  <c:v>6.9393085437369439E-2</c:v>
                </c:pt>
                <c:pt idx="2780">
                  <c:v>6.7979113031547578E-2</c:v>
                </c:pt>
                <c:pt idx="2781">
                  <c:v>6.6663726745275542E-2</c:v>
                </c:pt>
                <c:pt idx="2782">
                  <c:v>6.5346738438908258E-2</c:v>
                </c:pt>
                <c:pt idx="2783">
                  <c:v>6.4027956762387706E-2</c:v>
                </c:pt>
                <c:pt idx="2784">
                  <c:v>6.2707187161492928E-2</c:v>
                </c:pt>
                <c:pt idx="2785">
                  <c:v>6.1384231884190843E-2</c:v>
                </c:pt>
                <c:pt idx="2786">
                  <c:v>6.0158889987093844E-2</c:v>
                </c:pt>
                <c:pt idx="2787">
                  <c:v>5.8930957342003376E-2</c:v>
                </c:pt>
                <c:pt idx="2788">
                  <c:v>5.7700226642601882E-2</c:v>
                </c:pt>
                <c:pt idx="2789">
                  <c:v>5.6466487411164001E-2</c:v>
                </c:pt>
                <c:pt idx="2790">
                  <c:v>5.5329526005462037E-2</c:v>
                </c:pt>
                <c:pt idx="2791">
                  <c:v>5.4189125625736967E-2</c:v>
                </c:pt>
                <c:pt idx="2792">
                  <c:v>5.3045066321740553E-2</c:v>
                </c:pt>
                <c:pt idx="2793">
                  <c:v>5.1897124999974786E-2</c:v>
                </c:pt>
                <c:pt idx="2794">
                  <c:v>5.0745075430878805E-2</c:v>
                </c:pt>
                <c:pt idx="2795">
                  <c:v>4.9648688256279438E-2</c:v>
                </c:pt>
                <c:pt idx="2796">
                  <c:v>4.8567730996868952E-2</c:v>
                </c:pt>
                <c:pt idx="2797">
                  <c:v>4.750196805975937E-2</c:v>
                </c:pt>
                <c:pt idx="2798">
                  <c:v>4.6451160746190934E-2</c:v>
                </c:pt>
                <c:pt idx="2799">
                  <c:v>4.5415067259330422E-2</c:v>
                </c:pt>
                <c:pt idx="2800">
                  <c:v>4.4433442712108362E-2</c:v>
                </c:pt>
                <c:pt idx="2801">
                  <c:v>4.3446039135265013E-2</c:v>
                </c:pt>
                <c:pt idx="2802">
                  <c:v>4.245260548543639E-2</c:v>
                </c:pt>
                <c:pt idx="2803">
                  <c:v>4.1452887653324555E-2</c:v>
                </c:pt>
                <c:pt idx="2804">
                  <c:v>4.0446628471961454E-2</c:v>
                </c:pt>
                <c:pt idx="2805">
                  <c:v>3.9553567725164607E-2</c:v>
                </c:pt>
                <c:pt idx="2806">
                  <c:v>3.8613442155984945E-2</c:v>
                </c:pt>
                <c:pt idx="2807">
                  <c:v>3.7685985475303219E-2</c:v>
                </c:pt>
                <c:pt idx="2808">
                  <c:v>3.6850928370515623E-2</c:v>
                </c:pt>
                <c:pt idx="2809">
                  <c:v>3.5907998514343342E-2</c:v>
                </c:pt>
                <c:pt idx="2810">
                  <c:v>3.5056920573684258E-2</c:v>
                </c:pt>
                <c:pt idx="2811">
                  <c:v>3.419741621859973E-2</c:v>
                </c:pt>
                <c:pt idx="2812">
                  <c:v>3.3429204131423251E-2</c:v>
                </c:pt>
                <c:pt idx="2813">
                  <c:v>3.2552000015926286E-2</c:v>
                </c:pt>
                <c:pt idx="2814">
                  <c:v>3.1765516606580224E-2</c:v>
                </c:pt>
                <c:pt idx="2815">
                  <c:v>3.0969463677937958E-2</c:v>
                </c:pt>
                <c:pt idx="2816">
                  <c:v>3.0263548054119682E-2</c:v>
                </c:pt>
                <c:pt idx="2817">
                  <c:v>2.9447473618339881E-2</c:v>
                </c:pt>
                <c:pt idx="2818">
                  <c:v>2.8720941322592952E-2</c:v>
                </c:pt>
                <c:pt idx="2819">
                  <c:v>2.7983649197444893E-2</c:v>
                </c:pt>
                <c:pt idx="2820">
                  <c:v>2.7235292361805552E-2</c:v>
                </c:pt>
                <c:pt idx="2821">
                  <c:v>2.6575563032939176E-2</c:v>
                </c:pt>
                <c:pt idx="2822">
                  <c:v>2.5804150536476222E-2</c:v>
                </c:pt>
                <c:pt idx="2823">
                  <c:v>2.5120741316580375E-2</c:v>
                </c:pt>
                <c:pt idx="2824">
                  <c:v>2.4525018946128463E-2</c:v>
                </c:pt>
                <c:pt idx="2825">
                  <c:v>2.3816664137100985E-2</c:v>
                </c:pt>
                <c:pt idx="2826">
                  <c:v>2.3195354750935537E-2</c:v>
                </c:pt>
                <c:pt idx="2827">
                  <c:v>2.2560765809078787E-2</c:v>
                </c:pt>
                <c:pt idx="2828">
                  <c:v>2.1912569503559853E-2</c:v>
                </c:pt>
                <c:pt idx="2829">
                  <c:v>2.1350435207707852E-2</c:v>
                </c:pt>
                <c:pt idx="2830">
                  <c:v>2.0674029486947354E-2</c:v>
                </c:pt>
                <c:pt idx="2831">
                  <c:v>2.018301610963702E-2</c:v>
                </c:pt>
                <c:pt idx="2832">
                  <c:v>1.9577056058097231E-2</c:v>
                </c:pt>
                <c:pt idx="2833">
                  <c:v>1.8955807539601244E-2</c:v>
                </c:pt>
                <c:pt idx="2834">
                  <c:v>1.8418925997587099E-2</c:v>
                </c:pt>
                <c:pt idx="2835">
                  <c:v>1.7866064122866787E-2</c:v>
                </c:pt>
                <c:pt idx="2836">
                  <c:v>1.7396871864978403E-2</c:v>
                </c:pt>
                <c:pt idx="2837">
                  <c:v>1.6910996443602833E-2</c:v>
                </c:pt>
                <c:pt idx="2838">
                  <c:v>1.6308082360030673E-2</c:v>
                </c:pt>
                <c:pt idx="2839">
                  <c:v>1.5887771408834739E-2</c:v>
                </c:pt>
                <c:pt idx="2840">
                  <c:v>1.5349702689509359E-2</c:v>
                </c:pt>
                <c:pt idx="2841">
                  <c:v>1.4893512618246951E-2</c:v>
                </c:pt>
                <c:pt idx="2842">
                  <c:v>1.4418834939821268E-2</c:v>
                </c:pt>
                <c:pt idx="2843">
                  <c:v>1.4025300739529567E-2</c:v>
                </c:pt>
                <c:pt idx="2844">
                  <c:v>1.3512538455195289E-2</c:v>
                </c:pt>
                <c:pt idx="2845">
                  <c:v>1.3080173889350066E-2</c:v>
                </c:pt>
                <c:pt idx="2846">
                  <c:v>1.2727830221414826E-2</c:v>
                </c:pt>
                <c:pt idx="2847">
                  <c:v>1.225512801996903E-2</c:v>
                </c:pt>
                <c:pt idx="2848">
                  <c:v>1.1861685255173282E-2</c:v>
                </c:pt>
                <c:pt idx="2849">
                  <c:v>1.1447117311206179E-2</c:v>
                </c:pt>
                <c:pt idx="2850">
                  <c:v>1.1111036998823209E-2</c:v>
                </c:pt>
                <c:pt idx="2851">
                  <c:v>1.0653054567981601E-2</c:v>
                </c:pt>
                <c:pt idx="2852">
                  <c:v>1.0372777720576265E-2</c:v>
                </c:pt>
                <c:pt idx="2853">
                  <c:v>9.9698116232044276E-3</c:v>
                </c:pt>
                <c:pt idx="2854">
                  <c:v>9.6437589200916163E-3</c:v>
                </c:pt>
                <c:pt idx="2855">
                  <c:v>9.2742197460111697E-3</c:v>
                </c:pt>
                <c:pt idx="2856">
                  <c:v>8.9207917393670511E-3</c:v>
                </c:pt>
                <c:pt idx="2857">
                  <c:v>8.6230700553076578E-3</c:v>
                </c:pt>
                <c:pt idx="2858">
                  <c:v>8.3006473789030144E-3</c:v>
                </c:pt>
                <c:pt idx="2859">
                  <c:v>7.9831139385224126E-3</c:v>
                </c:pt>
                <c:pt idx="2860">
                  <c:v>7.6800575191030562E-3</c:v>
                </c:pt>
                <c:pt idx="2861">
                  <c:v>7.3810634756408255E-3</c:v>
                </c:pt>
                <c:pt idx="2862">
                  <c:v>7.0557147467484038E-3</c:v>
                </c:pt>
                <c:pt idx="2863">
                  <c:v>6.8035918682199659E-3</c:v>
                </c:pt>
                <c:pt idx="2864">
                  <c:v>6.524272986713181E-3</c:v>
                </c:pt>
                <c:pt idx="2865">
                  <c:v>6.3173338735644236E-3</c:v>
                </c:pt>
                <c:pt idx="2866">
                  <c:v>5.9823479385771317E-3</c:v>
                </c:pt>
                <c:pt idx="2867">
                  <c:v>5.8188862439611522E-3</c:v>
                </c:pt>
                <c:pt idx="2868">
                  <c:v>5.5265175183305537E-3</c:v>
                </c:pt>
                <c:pt idx="2869">
                  <c:v>5.3048081707770256E-3</c:v>
                </c:pt>
                <c:pt idx="2870">
                  <c:v>5.0633223049882659E-3</c:v>
                </c:pt>
                <c:pt idx="2871">
                  <c:v>4.8716217335173784E-3</c:v>
                </c:pt>
                <c:pt idx="2872">
                  <c:v>4.6192659920297474E-3</c:v>
                </c:pt>
                <c:pt idx="2873">
                  <c:v>4.4158123537098581E-3</c:v>
                </c:pt>
                <c:pt idx="2874">
                  <c:v>4.2408158437015064E-3</c:v>
                </c:pt>
                <c:pt idx="2875">
                  <c:v>4.0338292535968268E-3</c:v>
                </c:pt>
                <c:pt idx="2876">
                  <c:v>3.7944031560779301E-3</c:v>
                </c:pt>
                <c:pt idx="2877">
                  <c:v>3.6220859195240374E-3</c:v>
                </c:pt>
                <c:pt idx="2878">
                  <c:v>3.4164237227647942E-3</c:v>
                </c:pt>
                <c:pt idx="2879">
                  <c:v>3.2769605699486948E-3</c:v>
                </c:pt>
                <c:pt idx="2880">
                  <c:v>3.1032383053041512E-3</c:v>
                </c:pt>
                <c:pt idx="2881">
                  <c:v>2.8947966282015236E-3</c:v>
                </c:pt>
                <c:pt idx="2882">
                  <c:v>2.751173108084759E-3</c:v>
                </c:pt>
                <c:pt idx="2883">
                  <c:v>2.5719031996087049E-3</c:v>
                </c:pt>
                <c:pt idx="2884">
                  <c:v>2.4565202577947198E-3</c:v>
                </c:pt>
                <c:pt idx="2885">
                  <c:v>2.304555553223453E-3</c:v>
                </c:pt>
                <c:pt idx="2886">
                  <c:v>2.2155382873662588E-3</c:v>
                </c:pt>
                <c:pt idx="2887">
                  <c:v>2.0889956078916638E-3</c:v>
                </c:pt>
                <c:pt idx="2888">
                  <c:v>1.9244526241768423E-3</c:v>
                </c:pt>
                <c:pt idx="2889">
                  <c:v>1.821432422723035E-3</c:v>
                </c:pt>
                <c:pt idx="2890">
                  <c:v>1.6794560827509963E-3</c:v>
                </c:pt>
                <c:pt idx="2891">
                  <c:v>1.5980426918209556E-3</c:v>
                </c:pt>
                <c:pt idx="2892">
                  <c:v>1.4767093615266069E-3</c:v>
                </c:pt>
                <c:pt idx="2893">
                  <c:v>1.3449712432493516E-3</c:v>
                </c:pt>
                <c:pt idx="2894">
                  <c:v>1.2123415439723589E-3</c:v>
                </c:pt>
                <c:pt idx="2895">
                  <c:v>1.1683315421646967E-3</c:v>
                </c:pt>
                <c:pt idx="2896">
                  <c:v>1.0824506037288018E-3</c:v>
                </c:pt>
                <c:pt idx="2897">
                  <c:v>9.5420619802071005E-4</c:v>
                </c:pt>
                <c:pt idx="2898">
                  <c:v>8.8310391387150244E-4</c:v>
                </c:pt>
                <c:pt idx="2899">
                  <c:v>7.6864747579108439E-4</c:v>
                </c:pt>
                <c:pt idx="2900">
                  <c:v>7.1033876010416497E-4</c:v>
                </c:pt>
                <c:pt idx="2901">
                  <c:v>6.076778112174136E-4</c:v>
                </c:pt>
                <c:pt idx="2902">
                  <c:v>5.601628579547796E-4</c:v>
                </c:pt>
                <c:pt idx="2903">
                  <c:v>4.6729032987972985E-4</c:v>
                </c:pt>
                <c:pt idx="2904">
                  <c:v>4.2855487376416979E-4</c:v>
                </c:pt>
                <c:pt idx="2905">
                  <c:v>3.4344937008159993E-4</c:v>
                </c:pt>
                <c:pt idx="2906">
                  <c:v>3.1146494951883597E-4</c:v>
                </c:pt>
                <c:pt idx="2907">
                  <c:v>2.3209100959674378E-4</c:v>
                </c:pt>
                <c:pt idx="2908">
                  <c:v>2.0481523134915913E-4</c:v>
                </c:pt>
                <c:pt idx="2909">
                  <c:v>1.2912359599324963E-4</c:v>
                </c:pt>
                <c:pt idx="2910">
                  <c:v>1.0450040173633213E-4</c:v>
                </c:pt>
                <c:pt idx="2911">
                  <c:v>3.0428280602720625E-5</c:v>
                </c:pt>
                <c:pt idx="2912">
                  <c:v>6.3882152829958239E-6</c:v>
                </c:pt>
                <c:pt idx="2913">
                  <c:v>-6.8140443907745152E-5</c:v>
                </c:pt>
                <c:pt idx="2914">
                  <c:v>-9.3679962038385745E-5</c:v>
                </c:pt>
                <c:pt idx="2915">
                  <c:v>-1.7075420253574031E-4</c:v>
                </c:pt>
                <c:pt idx="2916">
                  <c:v>-1.6988861011308504E-4</c:v>
                </c:pt>
                <c:pt idx="2917">
                  <c:v>-2.0161019356020049E-4</c:v>
                </c:pt>
                <c:pt idx="2918">
                  <c:v>-2.1644750862033491E-4</c:v>
                </c:pt>
                <c:pt idx="2919">
                  <c:v>-3.0493064070922365E-4</c:v>
                </c:pt>
                <c:pt idx="2920">
                  <c:v>-2.4759118761959881E-4</c:v>
                </c:pt>
                <c:pt idx="2921">
                  <c:v>-3.4496224219891097E-4</c:v>
                </c:pt>
                <c:pt idx="2922">
                  <c:v>-2.9757837493350758E-4</c:v>
                </c:pt>
                <c:pt idx="2923">
                  <c:v>-4.059756165020259E-4</c:v>
                </c:pt>
                <c:pt idx="2924">
                  <c:v>-3.7069144032383927E-4</c:v>
                </c:pt>
                <c:pt idx="2925">
                  <c:v>-3.9226474497406488E-4</c:v>
                </c:pt>
                <c:pt idx="2926">
                  <c:v>-3.7123583664919191E-4</c:v>
                </c:pt>
                <c:pt idx="2927">
                  <c:v>-4.0814641150883207E-4</c:v>
                </c:pt>
                <c:pt idx="2928">
                  <c:v>-4.0353953799157627E-4</c:v>
                </c:pt>
                <c:pt idx="2929">
                  <c:v>-4.5795963913874277E-4</c:v>
                </c:pt>
                <c:pt idx="2930">
                  <c:v>-4.7195247478979546E-4</c:v>
                </c:pt>
                <c:pt idx="2931">
                  <c:v>-4.6606512379550324E-4</c:v>
                </c:pt>
                <c:pt idx="2932">
                  <c:v>-4.8084596616963793E-4</c:v>
                </c:pt>
                <c:pt idx="2933">
                  <c:v>-4.768446651866147E-4</c:v>
                </c:pt>
                <c:pt idx="2934">
                  <c:v>-4.346121494655901E-4</c:v>
                </c:pt>
                <c:pt idx="2935">
                  <c:v>-4.5470059496818122E-4</c:v>
                </c:pt>
                <c:pt idx="2936">
                  <c:v>-4.3766340702687881E-4</c:v>
                </c:pt>
                <c:pt idx="2937">
                  <c:v>-4.8405520221809009E-4</c:v>
                </c:pt>
                <c:pt idx="2938">
                  <c:v>-4.9443179034370024E-4</c:v>
                </c:pt>
                <c:pt idx="2939">
                  <c:v>-4.693501562585134E-4</c:v>
                </c:pt>
                <c:pt idx="2940">
                  <c:v>-5.0936844169414269E-4</c:v>
                </c:pt>
                <c:pt idx="2941">
                  <c:v>-4.8504592706065733E-4</c:v>
                </c:pt>
                <c:pt idx="2942">
                  <c:v>-4.869430131790968E-4</c:v>
                </c:pt>
                <c:pt idx="2943">
                  <c:v>-5.2562120305664831E-4</c:v>
                </c:pt>
                <c:pt idx="2944">
                  <c:v>-4.3164308346637509E-4</c:v>
                </c:pt>
                <c:pt idx="2945">
                  <c:v>-5.0557230669663784E-4</c:v>
                </c:pt>
                <c:pt idx="2946">
                  <c:v>-4.47973572082783E-4</c:v>
                </c:pt>
                <c:pt idx="2947">
                  <c:v>-4.5941260763984748E-4</c:v>
                </c:pt>
                <c:pt idx="2948">
                  <c:v>-4.4045615155851106E-4</c:v>
                </c:pt>
                <c:pt idx="2949">
                  <c:v>-4.416719337250307E-4</c:v>
                </c:pt>
                <c:pt idx="2950">
                  <c:v>-4.1362865724895413E-4</c:v>
                </c:pt>
                <c:pt idx="2951">
                  <c:v>-4.0689597981473369E-4</c:v>
                </c:pt>
                <c:pt idx="2952">
                  <c:v>-3.7204449517961279E-4</c:v>
                </c:pt>
                <c:pt idx="2953">
                  <c:v>-4.0964571452662031E-4</c:v>
                </c:pt>
                <c:pt idx="2954">
                  <c:v>-4.2027204779770955E-4</c:v>
                </c:pt>
                <c:pt idx="2955">
                  <c:v>-4.044967850482771E-4</c:v>
                </c:pt>
                <c:pt idx="2956">
                  <c:v>-3.7289407772433426E-4</c:v>
                </c:pt>
                <c:pt idx="2957">
                  <c:v>-3.9603891994132844E-4</c:v>
                </c:pt>
                <c:pt idx="2958">
                  <c:v>-3.5450712971041125E-4</c:v>
                </c:pt>
                <c:pt idx="2959">
                  <c:v>-3.8887533019149861E-4</c:v>
                </c:pt>
                <c:pt idx="2960">
                  <c:v>-3.4972093079233164E-4</c:v>
                </c:pt>
                <c:pt idx="2961">
                  <c:v>-2.8762210843780341E-4</c:v>
                </c:pt>
                <c:pt idx="2962">
                  <c:v>-3.0315778862543587E-4</c:v>
                </c:pt>
                <c:pt idx="2963">
                  <c:v>-2.9690762656997809E-4</c:v>
                </c:pt>
                <c:pt idx="2964">
                  <c:v>-2.6945198829509028E-4</c:v>
                </c:pt>
                <c:pt idx="2965">
                  <c:v>-3.2137193167613683E-4</c:v>
                </c:pt>
                <c:pt idx="2966">
                  <c:v>-2.5324918750868923E-4</c:v>
                </c:pt>
                <c:pt idx="2967">
                  <c:v>-2.6566614050338574E-4</c:v>
                </c:pt>
                <c:pt idx="2968">
                  <c:v>-2.5920581031257765E-4</c:v>
                </c:pt>
                <c:pt idx="2969">
                  <c:v>-2.3445183246195407E-4</c:v>
                </c:pt>
                <c:pt idx="2970">
                  <c:v>-1.9198843937573602E-4</c:v>
                </c:pt>
                <c:pt idx="2971">
                  <c:v>-2.324004412486121E-4</c:v>
                </c:pt>
                <c:pt idx="2972">
                  <c:v>-1.5627320700417851E-4</c:v>
                </c:pt>
                <c:pt idx="2973">
                  <c:v>-1.8419264520374754E-4</c:v>
                </c:pt>
                <c:pt idx="2974">
                  <c:v>-1.5674518488495068E-4</c:v>
                </c:pt>
                <c:pt idx="2975">
                  <c:v>-1.3451775647155685E-4</c:v>
                </c:pt>
                <c:pt idx="2976">
                  <c:v>-1.9809777261059719E-4</c:v>
                </c:pt>
                <c:pt idx="2977">
                  <c:v>-1.4807310899911321E-4</c:v>
                </c:pt>
                <c:pt idx="2978">
                  <c:v>-8.5032085213043404E-5</c:v>
                </c:pt>
                <c:pt idx="2979">
                  <c:v>-1.0956344551615817E-4</c:v>
                </c:pt>
                <c:pt idx="2980">
                  <c:v>-1.2225633961904258E-4</c:v>
                </c:pt>
                <c:pt idx="2981">
                  <c:v>-1.0370030351936098E-4</c:v>
                </c:pt>
                <c:pt idx="2982">
                  <c:v>-1.1448524020707363E-4</c:v>
                </c:pt>
                <c:pt idx="2983">
                  <c:v>-9.5201400430511014E-5</c:v>
                </c:pt>
                <c:pt idx="2984">
                  <c:v>-6.6439363489933742E-5</c:v>
                </c:pt>
                <c:pt idx="2985">
                  <c:v>-2.8790017879032131E-5</c:v>
                </c:pt>
                <c:pt idx="2986">
                  <c:v>-8.2844542088622114E-5</c:v>
                </c:pt>
                <c:pt idx="2987">
                  <c:v>-5.9194385276128861E-5</c:v>
                </c:pt>
                <c:pt idx="2988">
                  <c:v>-6.8431247971289887E-5</c:v>
                </c:pt>
                <c:pt idx="2989">
                  <c:v>-1.1470627718779269E-6</c:v>
                </c:pt>
                <c:pt idx="2990">
                  <c:v>-2.7933975061955634E-5</c:v>
                </c:pt>
                <c:pt idx="2991">
                  <c:v>-4.9384323638435028E-5</c:v>
                </c:pt>
                <c:pt idx="2992">
                  <c:v>-6.6090621427150636E-5</c:v>
                </c:pt>
                <c:pt idx="2993">
                  <c:v>-7.8645536135013531E-5</c:v>
                </c:pt>
                <c:pt idx="2994">
                  <c:v>1.23581290907282E-5</c:v>
                </c:pt>
                <c:pt idx="2995">
                  <c:v>6.3274549937375502E-6</c:v>
                </c:pt>
                <c:pt idx="2996">
                  <c:v>2.6694255588211002E-6</c:v>
                </c:pt>
                <c:pt idx="2997">
                  <c:v>-1.9209052641855351E-5</c:v>
                </c:pt>
                <c:pt idx="2998">
                  <c:v>9.8868905951121606E-8</c:v>
                </c:pt>
                <c:pt idx="2999">
                  <c:v>0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0</c:v>
                </c:pt>
                <c:pt idx="3063">
                  <c:v>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0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0</c:v>
                </c:pt>
                <c:pt idx="3420">
                  <c:v>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0</c:v>
                </c:pt>
                <c:pt idx="3596">
                  <c:v>0</c:v>
                </c:pt>
                <c:pt idx="3597">
                  <c:v>0</c:v>
                </c:pt>
                <c:pt idx="3598">
                  <c:v>0</c:v>
                </c:pt>
                <c:pt idx="359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52F-45CB-A33F-E947B1AA15B2}"/>
            </c:ext>
          </c:extLst>
        </c:ser>
        <c:ser>
          <c:idx val="1"/>
          <c:order val="1"/>
          <c:tx>
            <c:strRef>
              <c:f>資料!$T$1</c:f>
              <c:strCache>
                <c:ptCount val="1"/>
                <c:pt idx="0">
                  <c:v>速度誤差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資料!$J$2:$J$3813</c:f>
              <c:numCache>
                <c:formatCode>0.00000</c:formatCode>
                <c:ptCount val="3812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  <c:pt idx="50">
                  <c:v>5.0999999999999996</c:v>
                </c:pt>
                <c:pt idx="51">
                  <c:v>5.2</c:v>
                </c:pt>
                <c:pt idx="52">
                  <c:v>5.3</c:v>
                </c:pt>
                <c:pt idx="53">
                  <c:v>5.4</c:v>
                </c:pt>
                <c:pt idx="54">
                  <c:v>5.5</c:v>
                </c:pt>
                <c:pt idx="55">
                  <c:v>5.6</c:v>
                </c:pt>
                <c:pt idx="56">
                  <c:v>5.7</c:v>
                </c:pt>
                <c:pt idx="57">
                  <c:v>5.8</c:v>
                </c:pt>
                <c:pt idx="58">
                  <c:v>5.9</c:v>
                </c:pt>
                <c:pt idx="59">
                  <c:v>6</c:v>
                </c:pt>
                <c:pt idx="60">
                  <c:v>6.1</c:v>
                </c:pt>
                <c:pt idx="61">
                  <c:v>6.2</c:v>
                </c:pt>
                <c:pt idx="62">
                  <c:v>6.3</c:v>
                </c:pt>
                <c:pt idx="63">
                  <c:v>6.4</c:v>
                </c:pt>
                <c:pt idx="64">
                  <c:v>6.5</c:v>
                </c:pt>
                <c:pt idx="65">
                  <c:v>6.6</c:v>
                </c:pt>
                <c:pt idx="66">
                  <c:v>6.7</c:v>
                </c:pt>
                <c:pt idx="67">
                  <c:v>6.8</c:v>
                </c:pt>
                <c:pt idx="68">
                  <c:v>6.9</c:v>
                </c:pt>
                <c:pt idx="69">
                  <c:v>7</c:v>
                </c:pt>
                <c:pt idx="70">
                  <c:v>7.1</c:v>
                </c:pt>
                <c:pt idx="71">
                  <c:v>7.2</c:v>
                </c:pt>
                <c:pt idx="72">
                  <c:v>7.3</c:v>
                </c:pt>
                <c:pt idx="73">
                  <c:v>7.4</c:v>
                </c:pt>
                <c:pt idx="74">
                  <c:v>7.5</c:v>
                </c:pt>
                <c:pt idx="75">
                  <c:v>7.6</c:v>
                </c:pt>
                <c:pt idx="76">
                  <c:v>7.7</c:v>
                </c:pt>
                <c:pt idx="77">
                  <c:v>7.8</c:v>
                </c:pt>
                <c:pt idx="78">
                  <c:v>7.9</c:v>
                </c:pt>
                <c:pt idx="79">
                  <c:v>8</c:v>
                </c:pt>
                <c:pt idx="80">
                  <c:v>8.1</c:v>
                </c:pt>
                <c:pt idx="81">
                  <c:v>8.1999999999999993</c:v>
                </c:pt>
                <c:pt idx="82">
                  <c:v>8.3000000000000007</c:v>
                </c:pt>
                <c:pt idx="83">
                  <c:v>8.4</c:v>
                </c:pt>
                <c:pt idx="84">
                  <c:v>8.5</c:v>
                </c:pt>
                <c:pt idx="85">
                  <c:v>8.6</c:v>
                </c:pt>
                <c:pt idx="86">
                  <c:v>8.6999999999999993</c:v>
                </c:pt>
                <c:pt idx="87">
                  <c:v>8.8000000000000007</c:v>
                </c:pt>
                <c:pt idx="88">
                  <c:v>8.9</c:v>
                </c:pt>
                <c:pt idx="89">
                  <c:v>9</c:v>
                </c:pt>
                <c:pt idx="90">
                  <c:v>9.1</c:v>
                </c:pt>
                <c:pt idx="91">
                  <c:v>9.1999999999999993</c:v>
                </c:pt>
                <c:pt idx="92">
                  <c:v>9.3000000000000007</c:v>
                </c:pt>
                <c:pt idx="93">
                  <c:v>9.4</c:v>
                </c:pt>
                <c:pt idx="94">
                  <c:v>9.5</c:v>
                </c:pt>
                <c:pt idx="95">
                  <c:v>9.6</c:v>
                </c:pt>
                <c:pt idx="96">
                  <c:v>9.6999999999999993</c:v>
                </c:pt>
                <c:pt idx="97">
                  <c:v>9.8000000000000007</c:v>
                </c:pt>
                <c:pt idx="98">
                  <c:v>9.9</c:v>
                </c:pt>
                <c:pt idx="99">
                  <c:v>10</c:v>
                </c:pt>
                <c:pt idx="100">
                  <c:v>10.1</c:v>
                </c:pt>
                <c:pt idx="101">
                  <c:v>10.199999999999999</c:v>
                </c:pt>
                <c:pt idx="102">
                  <c:v>10.3</c:v>
                </c:pt>
                <c:pt idx="103">
                  <c:v>10.4</c:v>
                </c:pt>
                <c:pt idx="104">
                  <c:v>10.5</c:v>
                </c:pt>
                <c:pt idx="105">
                  <c:v>10.6</c:v>
                </c:pt>
                <c:pt idx="106">
                  <c:v>10.7</c:v>
                </c:pt>
                <c:pt idx="107">
                  <c:v>10.8</c:v>
                </c:pt>
                <c:pt idx="108">
                  <c:v>10.9</c:v>
                </c:pt>
                <c:pt idx="109">
                  <c:v>11</c:v>
                </c:pt>
                <c:pt idx="110">
                  <c:v>11.1</c:v>
                </c:pt>
                <c:pt idx="111">
                  <c:v>11.2</c:v>
                </c:pt>
                <c:pt idx="112">
                  <c:v>11.3</c:v>
                </c:pt>
                <c:pt idx="113">
                  <c:v>11.4</c:v>
                </c:pt>
                <c:pt idx="114">
                  <c:v>11.5</c:v>
                </c:pt>
                <c:pt idx="115">
                  <c:v>11.6</c:v>
                </c:pt>
                <c:pt idx="116">
                  <c:v>11.7</c:v>
                </c:pt>
                <c:pt idx="117">
                  <c:v>11.8</c:v>
                </c:pt>
                <c:pt idx="118">
                  <c:v>11.9</c:v>
                </c:pt>
                <c:pt idx="119">
                  <c:v>12</c:v>
                </c:pt>
                <c:pt idx="120">
                  <c:v>12.1</c:v>
                </c:pt>
                <c:pt idx="121">
                  <c:v>12.2</c:v>
                </c:pt>
                <c:pt idx="122">
                  <c:v>12.3</c:v>
                </c:pt>
                <c:pt idx="123">
                  <c:v>12.4</c:v>
                </c:pt>
                <c:pt idx="124">
                  <c:v>12.5</c:v>
                </c:pt>
                <c:pt idx="125">
                  <c:v>12.6</c:v>
                </c:pt>
                <c:pt idx="126">
                  <c:v>12.7</c:v>
                </c:pt>
                <c:pt idx="127">
                  <c:v>12.8</c:v>
                </c:pt>
                <c:pt idx="128">
                  <c:v>12.9</c:v>
                </c:pt>
                <c:pt idx="129">
                  <c:v>13</c:v>
                </c:pt>
                <c:pt idx="130">
                  <c:v>13.1</c:v>
                </c:pt>
                <c:pt idx="131">
                  <c:v>13.2</c:v>
                </c:pt>
                <c:pt idx="132">
                  <c:v>13.3</c:v>
                </c:pt>
                <c:pt idx="133">
                  <c:v>13.4</c:v>
                </c:pt>
                <c:pt idx="134">
                  <c:v>13.5</c:v>
                </c:pt>
                <c:pt idx="135">
                  <c:v>13.6</c:v>
                </c:pt>
                <c:pt idx="136">
                  <c:v>13.7</c:v>
                </c:pt>
                <c:pt idx="137">
                  <c:v>13.8</c:v>
                </c:pt>
                <c:pt idx="138">
                  <c:v>13.9</c:v>
                </c:pt>
                <c:pt idx="139">
                  <c:v>14</c:v>
                </c:pt>
                <c:pt idx="140">
                  <c:v>14.1</c:v>
                </c:pt>
                <c:pt idx="141">
                  <c:v>14.2</c:v>
                </c:pt>
                <c:pt idx="142">
                  <c:v>14.3</c:v>
                </c:pt>
                <c:pt idx="143">
                  <c:v>14.4</c:v>
                </c:pt>
                <c:pt idx="144">
                  <c:v>14.5</c:v>
                </c:pt>
                <c:pt idx="145">
                  <c:v>14.6</c:v>
                </c:pt>
                <c:pt idx="146">
                  <c:v>14.7</c:v>
                </c:pt>
                <c:pt idx="147">
                  <c:v>14.8</c:v>
                </c:pt>
                <c:pt idx="148">
                  <c:v>14.9</c:v>
                </c:pt>
                <c:pt idx="149">
                  <c:v>15</c:v>
                </c:pt>
                <c:pt idx="150">
                  <c:v>15.1</c:v>
                </c:pt>
                <c:pt idx="151">
                  <c:v>15.2</c:v>
                </c:pt>
                <c:pt idx="152">
                  <c:v>15.3</c:v>
                </c:pt>
                <c:pt idx="153">
                  <c:v>15.4</c:v>
                </c:pt>
                <c:pt idx="154">
                  <c:v>15.5</c:v>
                </c:pt>
                <c:pt idx="155">
                  <c:v>15.6</c:v>
                </c:pt>
                <c:pt idx="156">
                  <c:v>15.7</c:v>
                </c:pt>
                <c:pt idx="157">
                  <c:v>15.8</c:v>
                </c:pt>
                <c:pt idx="158">
                  <c:v>15.9</c:v>
                </c:pt>
                <c:pt idx="159">
                  <c:v>16</c:v>
                </c:pt>
                <c:pt idx="160">
                  <c:v>16.100000000000001</c:v>
                </c:pt>
                <c:pt idx="161">
                  <c:v>16.2</c:v>
                </c:pt>
                <c:pt idx="162">
                  <c:v>16.3</c:v>
                </c:pt>
                <c:pt idx="163">
                  <c:v>16.399999999999999</c:v>
                </c:pt>
                <c:pt idx="164">
                  <c:v>16.5</c:v>
                </c:pt>
                <c:pt idx="165">
                  <c:v>16.600000000000001</c:v>
                </c:pt>
                <c:pt idx="166">
                  <c:v>16.7</c:v>
                </c:pt>
                <c:pt idx="167">
                  <c:v>16.8</c:v>
                </c:pt>
                <c:pt idx="168">
                  <c:v>16.899999999999999</c:v>
                </c:pt>
                <c:pt idx="169">
                  <c:v>17</c:v>
                </c:pt>
                <c:pt idx="170">
                  <c:v>17.100000000000001</c:v>
                </c:pt>
                <c:pt idx="171">
                  <c:v>17.2</c:v>
                </c:pt>
                <c:pt idx="172">
                  <c:v>17.3</c:v>
                </c:pt>
                <c:pt idx="173">
                  <c:v>17.399999999999999</c:v>
                </c:pt>
                <c:pt idx="174">
                  <c:v>17.5</c:v>
                </c:pt>
                <c:pt idx="175">
                  <c:v>17.600000000000001</c:v>
                </c:pt>
                <c:pt idx="176">
                  <c:v>17.7</c:v>
                </c:pt>
                <c:pt idx="177">
                  <c:v>17.8</c:v>
                </c:pt>
                <c:pt idx="178">
                  <c:v>17.899999999999999</c:v>
                </c:pt>
                <c:pt idx="179">
                  <c:v>18</c:v>
                </c:pt>
                <c:pt idx="180">
                  <c:v>18.100000000000001</c:v>
                </c:pt>
                <c:pt idx="181">
                  <c:v>18.2</c:v>
                </c:pt>
                <c:pt idx="182">
                  <c:v>18.3</c:v>
                </c:pt>
                <c:pt idx="183">
                  <c:v>18.399999999999999</c:v>
                </c:pt>
                <c:pt idx="184">
                  <c:v>18.5</c:v>
                </c:pt>
                <c:pt idx="185">
                  <c:v>18.600000000000001</c:v>
                </c:pt>
                <c:pt idx="186">
                  <c:v>18.7</c:v>
                </c:pt>
                <c:pt idx="187">
                  <c:v>18.8</c:v>
                </c:pt>
                <c:pt idx="188">
                  <c:v>18.899999999999999</c:v>
                </c:pt>
                <c:pt idx="189">
                  <c:v>19</c:v>
                </c:pt>
                <c:pt idx="190">
                  <c:v>19.100000000000001</c:v>
                </c:pt>
                <c:pt idx="191">
                  <c:v>19.2</c:v>
                </c:pt>
                <c:pt idx="192">
                  <c:v>19.3</c:v>
                </c:pt>
                <c:pt idx="193">
                  <c:v>19.399999999999999</c:v>
                </c:pt>
                <c:pt idx="194">
                  <c:v>19.5</c:v>
                </c:pt>
                <c:pt idx="195">
                  <c:v>19.600000000000001</c:v>
                </c:pt>
                <c:pt idx="196">
                  <c:v>19.7</c:v>
                </c:pt>
                <c:pt idx="197">
                  <c:v>19.8</c:v>
                </c:pt>
                <c:pt idx="198">
                  <c:v>19.899999999999999</c:v>
                </c:pt>
                <c:pt idx="199">
                  <c:v>20</c:v>
                </c:pt>
                <c:pt idx="200">
                  <c:v>20.100000000000001</c:v>
                </c:pt>
                <c:pt idx="201">
                  <c:v>20.2</c:v>
                </c:pt>
                <c:pt idx="202">
                  <c:v>20.3</c:v>
                </c:pt>
                <c:pt idx="203">
                  <c:v>20.399999999999999</c:v>
                </c:pt>
                <c:pt idx="204">
                  <c:v>20.5</c:v>
                </c:pt>
                <c:pt idx="205">
                  <c:v>20.6</c:v>
                </c:pt>
                <c:pt idx="206">
                  <c:v>20.7</c:v>
                </c:pt>
                <c:pt idx="207">
                  <c:v>20.8</c:v>
                </c:pt>
                <c:pt idx="208">
                  <c:v>20.9</c:v>
                </c:pt>
                <c:pt idx="209">
                  <c:v>21</c:v>
                </c:pt>
                <c:pt idx="210">
                  <c:v>21.1</c:v>
                </c:pt>
                <c:pt idx="211">
                  <c:v>21.2</c:v>
                </c:pt>
                <c:pt idx="212">
                  <c:v>21.3</c:v>
                </c:pt>
                <c:pt idx="213">
                  <c:v>21.4</c:v>
                </c:pt>
                <c:pt idx="214">
                  <c:v>21.5</c:v>
                </c:pt>
                <c:pt idx="215">
                  <c:v>21.6</c:v>
                </c:pt>
                <c:pt idx="216">
                  <c:v>21.7</c:v>
                </c:pt>
                <c:pt idx="217">
                  <c:v>21.8</c:v>
                </c:pt>
                <c:pt idx="218">
                  <c:v>21.9</c:v>
                </c:pt>
                <c:pt idx="219">
                  <c:v>22</c:v>
                </c:pt>
                <c:pt idx="220">
                  <c:v>22.1</c:v>
                </c:pt>
                <c:pt idx="221">
                  <c:v>22.2</c:v>
                </c:pt>
                <c:pt idx="222">
                  <c:v>22.3</c:v>
                </c:pt>
                <c:pt idx="223">
                  <c:v>22.4</c:v>
                </c:pt>
                <c:pt idx="224">
                  <c:v>22.5</c:v>
                </c:pt>
                <c:pt idx="225">
                  <c:v>22.6</c:v>
                </c:pt>
                <c:pt idx="226">
                  <c:v>22.7</c:v>
                </c:pt>
                <c:pt idx="227">
                  <c:v>22.8</c:v>
                </c:pt>
                <c:pt idx="228">
                  <c:v>22.9</c:v>
                </c:pt>
                <c:pt idx="229">
                  <c:v>23</c:v>
                </c:pt>
                <c:pt idx="230">
                  <c:v>23.1</c:v>
                </c:pt>
                <c:pt idx="231">
                  <c:v>23.2</c:v>
                </c:pt>
                <c:pt idx="232">
                  <c:v>23.3</c:v>
                </c:pt>
                <c:pt idx="233">
                  <c:v>23.4</c:v>
                </c:pt>
                <c:pt idx="234">
                  <c:v>23.5</c:v>
                </c:pt>
                <c:pt idx="235">
                  <c:v>23.6</c:v>
                </c:pt>
                <c:pt idx="236">
                  <c:v>23.7</c:v>
                </c:pt>
                <c:pt idx="237">
                  <c:v>23.8</c:v>
                </c:pt>
                <c:pt idx="238">
                  <c:v>23.9</c:v>
                </c:pt>
                <c:pt idx="239">
                  <c:v>24</c:v>
                </c:pt>
                <c:pt idx="240">
                  <c:v>24.1</c:v>
                </c:pt>
                <c:pt idx="241">
                  <c:v>24.2</c:v>
                </c:pt>
                <c:pt idx="242">
                  <c:v>24.3</c:v>
                </c:pt>
                <c:pt idx="243">
                  <c:v>24.4</c:v>
                </c:pt>
                <c:pt idx="244">
                  <c:v>24.5</c:v>
                </c:pt>
                <c:pt idx="245">
                  <c:v>24.6</c:v>
                </c:pt>
                <c:pt idx="246">
                  <c:v>24.7</c:v>
                </c:pt>
                <c:pt idx="247">
                  <c:v>24.8</c:v>
                </c:pt>
                <c:pt idx="248">
                  <c:v>24.9</c:v>
                </c:pt>
                <c:pt idx="249">
                  <c:v>25</c:v>
                </c:pt>
                <c:pt idx="250">
                  <c:v>25.1</c:v>
                </c:pt>
                <c:pt idx="251">
                  <c:v>25.2</c:v>
                </c:pt>
                <c:pt idx="252">
                  <c:v>25.3</c:v>
                </c:pt>
                <c:pt idx="253">
                  <c:v>25.4</c:v>
                </c:pt>
                <c:pt idx="254">
                  <c:v>25.5</c:v>
                </c:pt>
                <c:pt idx="255">
                  <c:v>25.6</c:v>
                </c:pt>
                <c:pt idx="256">
                  <c:v>25.7</c:v>
                </c:pt>
                <c:pt idx="257">
                  <c:v>25.8</c:v>
                </c:pt>
                <c:pt idx="258">
                  <c:v>25.9</c:v>
                </c:pt>
                <c:pt idx="259">
                  <c:v>26</c:v>
                </c:pt>
                <c:pt idx="260">
                  <c:v>26.1</c:v>
                </c:pt>
                <c:pt idx="261">
                  <c:v>26.2</c:v>
                </c:pt>
                <c:pt idx="262">
                  <c:v>26.3</c:v>
                </c:pt>
                <c:pt idx="263">
                  <c:v>26.4</c:v>
                </c:pt>
                <c:pt idx="264">
                  <c:v>26.5</c:v>
                </c:pt>
                <c:pt idx="265">
                  <c:v>26.6</c:v>
                </c:pt>
                <c:pt idx="266">
                  <c:v>26.7</c:v>
                </c:pt>
                <c:pt idx="267">
                  <c:v>26.8</c:v>
                </c:pt>
                <c:pt idx="268">
                  <c:v>26.9</c:v>
                </c:pt>
                <c:pt idx="269">
                  <c:v>27</c:v>
                </c:pt>
                <c:pt idx="270">
                  <c:v>27.1</c:v>
                </c:pt>
                <c:pt idx="271">
                  <c:v>27.2</c:v>
                </c:pt>
                <c:pt idx="272">
                  <c:v>27.3</c:v>
                </c:pt>
                <c:pt idx="273">
                  <c:v>27.4</c:v>
                </c:pt>
                <c:pt idx="274">
                  <c:v>27.5</c:v>
                </c:pt>
                <c:pt idx="275">
                  <c:v>27.6</c:v>
                </c:pt>
                <c:pt idx="276">
                  <c:v>27.7</c:v>
                </c:pt>
                <c:pt idx="277">
                  <c:v>27.8</c:v>
                </c:pt>
                <c:pt idx="278">
                  <c:v>27.9</c:v>
                </c:pt>
                <c:pt idx="279">
                  <c:v>28</c:v>
                </c:pt>
                <c:pt idx="280">
                  <c:v>28.1</c:v>
                </c:pt>
                <c:pt idx="281">
                  <c:v>28.2</c:v>
                </c:pt>
                <c:pt idx="282">
                  <c:v>28.3</c:v>
                </c:pt>
                <c:pt idx="283">
                  <c:v>28.4</c:v>
                </c:pt>
                <c:pt idx="284">
                  <c:v>28.5</c:v>
                </c:pt>
                <c:pt idx="285">
                  <c:v>28.6</c:v>
                </c:pt>
                <c:pt idx="286">
                  <c:v>28.7</c:v>
                </c:pt>
                <c:pt idx="287">
                  <c:v>28.8</c:v>
                </c:pt>
                <c:pt idx="288">
                  <c:v>28.9</c:v>
                </c:pt>
                <c:pt idx="289">
                  <c:v>29</c:v>
                </c:pt>
                <c:pt idx="290">
                  <c:v>29.1</c:v>
                </c:pt>
                <c:pt idx="291">
                  <c:v>29.2</c:v>
                </c:pt>
                <c:pt idx="292">
                  <c:v>29.3</c:v>
                </c:pt>
                <c:pt idx="293">
                  <c:v>29.4</c:v>
                </c:pt>
                <c:pt idx="294">
                  <c:v>29.5</c:v>
                </c:pt>
                <c:pt idx="295">
                  <c:v>29.6</c:v>
                </c:pt>
                <c:pt idx="296">
                  <c:v>29.7</c:v>
                </c:pt>
                <c:pt idx="297">
                  <c:v>29.8</c:v>
                </c:pt>
                <c:pt idx="298">
                  <c:v>29.9</c:v>
                </c:pt>
                <c:pt idx="299">
                  <c:v>30</c:v>
                </c:pt>
                <c:pt idx="300">
                  <c:v>30.1</c:v>
                </c:pt>
                <c:pt idx="301">
                  <c:v>30.2</c:v>
                </c:pt>
                <c:pt idx="302">
                  <c:v>30.3</c:v>
                </c:pt>
                <c:pt idx="303">
                  <c:v>30.4</c:v>
                </c:pt>
                <c:pt idx="304">
                  <c:v>30.5</c:v>
                </c:pt>
                <c:pt idx="305">
                  <c:v>30.6</c:v>
                </c:pt>
                <c:pt idx="306">
                  <c:v>30.7</c:v>
                </c:pt>
                <c:pt idx="307">
                  <c:v>30.8</c:v>
                </c:pt>
                <c:pt idx="308">
                  <c:v>30.9</c:v>
                </c:pt>
                <c:pt idx="309">
                  <c:v>31</c:v>
                </c:pt>
                <c:pt idx="310">
                  <c:v>31.1</c:v>
                </c:pt>
                <c:pt idx="311">
                  <c:v>31.2</c:v>
                </c:pt>
                <c:pt idx="312">
                  <c:v>31.3</c:v>
                </c:pt>
                <c:pt idx="313">
                  <c:v>31.4</c:v>
                </c:pt>
                <c:pt idx="314">
                  <c:v>31.5</c:v>
                </c:pt>
                <c:pt idx="315">
                  <c:v>31.6</c:v>
                </c:pt>
                <c:pt idx="316">
                  <c:v>31.7</c:v>
                </c:pt>
                <c:pt idx="317">
                  <c:v>31.8</c:v>
                </c:pt>
                <c:pt idx="318">
                  <c:v>31.9</c:v>
                </c:pt>
                <c:pt idx="319">
                  <c:v>32</c:v>
                </c:pt>
                <c:pt idx="320">
                  <c:v>32.1</c:v>
                </c:pt>
                <c:pt idx="321">
                  <c:v>32.200000000000003</c:v>
                </c:pt>
                <c:pt idx="322">
                  <c:v>32.299999999999997</c:v>
                </c:pt>
                <c:pt idx="323">
                  <c:v>32.4</c:v>
                </c:pt>
                <c:pt idx="324">
                  <c:v>32.5</c:v>
                </c:pt>
                <c:pt idx="325">
                  <c:v>32.6</c:v>
                </c:pt>
                <c:pt idx="326">
                  <c:v>32.700000000000003</c:v>
                </c:pt>
                <c:pt idx="327">
                  <c:v>32.799999999999997</c:v>
                </c:pt>
                <c:pt idx="328">
                  <c:v>32.9</c:v>
                </c:pt>
                <c:pt idx="329">
                  <c:v>33</c:v>
                </c:pt>
                <c:pt idx="330">
                  <c:v>33.1</c:v>
                </c:pt>
                <c:pt idx="331">
                  <c:v>33.200000000000003</c:v>
                </c:pt>
                <c:pt idx="332">
                  <c:v>33.299999999999997</c:v>
                </c:pt>
                <c:pt idx="333">
                  <c:v>33.4</c:v>
                </c:pt>
                <c:pt idx="334">
                  <c:v>33.5</c:v>
                </c:pt>
                <c:pt idx="335">
                  <c:v>33.6</c:v>
                </c:pt>
                <c:pt idx="336">
                  <c:v>33.700000000000003</c:v>
                </c:pt>
                <c:pt idx="337">
                  <c:v>33.799999999999997</c:v>
                </c:pt>
                <c:pt idx="338">
                  <c:v>33.9</c:v>
                </c:pt>
                <c:pt idx="339">
                  <c:v>34</c:v>
                </c:pt>
                <c:pt idx="340">
                  <c:v>34.1</c:v>
                </c:pt>
                <c:pt idx="341">
                  <c:v>34.200000000000003</c:v>
                </c:pt>
                <c:pt idx="342">
                  <c:v>34.299999999999997</c:v>
                </c:pt>
                <c:pt idx="343">
                  <c:v>34.4</c:v>
                </c:pt>
                <c:pt idx="344">
                  <c:v>34.5</c:v>
                </c:pt>
                <c:pt idx="345">
                  <c:v>34.6</c:v>
                </c:pt>
                <c:pt idx="346">
                  <c:v>34.700000000000003</c:v>
                </c:pt>
                <c:pt idx="347">
                  <c:v>34.799999999999997</c:v>
                </c:pt>
                <c:pt idx="348">
                  <c:v>34.9</c:v>
                </c:pt>
                <c:pt idx="349">
                  <c:v>35</c:v>
                </c:pt>
                <c:pt idx="350">
                  <c:v>35.1</c:v>
                </c:pt>
                <c:pt idx="351">
                  <c:v>35.200000000000003</c:v>
                </c:pt>
                <c:pt idx="352">
                  <c:v>35.299999999999997</c:v>
                </c:pt>
                <c:pt idx="353">
                  <c:v>35.4</c:v>
                </c:pt>
                <c:pt idx="354">
                  <c:v>35.5</c:v>
                </c:pt>
                <c:pt idx="355">
                  <c:v>35.6</c:v>
                </c:pt>
                <c:pt idx="356">
                  <c:v>35.700000000000003</c:v>
                </c:pt>
                <c:pt idx="357">
                  <c:v>35.799999999999997</c:v>
                </c:pt>
                <c:pt idx="358">
                  <c:v>35.9</c:v>
                </c:pt>
                <c:pt idx="359">
                  <c:v>36</c:v>
                </c:pt>
                <c:pt idx="360">
                  <c:v>36.1</c:v>
                </c:pt>
                <c:pt idx="361">
                  <c:v>36.200000000000003</c:v>
                </c:pt>
                <c:pt idx="362">
                  <c:v>36.299999999999997</c:v>
                </c:pt>
                <c:pt idx="363">
                  <c:v>36.4</c:v>
                </c:pt>
                <c:pt idx="364">
                  <c:v>36.5</c:v>
                </c:pt>
                <c:pt idx="365">
                  <c:v>36.6</c:v>
                </c:pt>
                <c:pt idx="366">
                  <c:v>36.700000000000003</c:v>
                </c:pt>
                <c:pt idx="367">
                  <c:v>36.799999999999997</c:v>
                </c:pt>
                <c:pt idx="368">
                  <c:v>36.9</c:v>
                </c:pt>
                <c:pt idx="369">
                  <c:v>37</c:v>
                </c:pt>
                <c:pt idx="370">
                  <c:v>37.1</c:v>
                </c:pt>
                <c:pt idx="371">
                  <c:v>37.200000000000003</c:v>
                </c:pt>
                <c:pt idx="372">
                  <c:v>37.299999999999997</c:v>
                </c:pt>
                <c:pt idx="373">
                  <c:v>37.4</c:v>
                </c:pt>
                <c:pt idx="374">
                  <c:v>37.5</c:v>
                </c:pt>
                <c:pt idx="375">
                  <c:v>37.6</c:v>
                </c:pt>
                <c:pt idx="376">
                  <c:v>37.700000000000003</c:v>
                </c:pt>
                <c:pt idx="377">
                  <c:v>37.799999999999997</c:v>
                </c:pt>
                <c:pt idx="378">
                  <c:v>37.9</c:v>
                </c:pt>
                <c:pt idx="379">
                  <c:v>38</c:v>
                </c:pt>
                <c:pt idx="380">
                  <c:v>38.1</c:v>
                </c:pt>
                <c:pt idx="381">
                  <c:v>38.200000000000003</c:v>
                </c:pt>
                <c:pt idx="382">
                  <c:v>38.299999999999997</c:v>
                </c:pt>
                <c:pt idx="383">
                  <c:v>38.4</c:v>
                </c:pt>
                <c:pt idx="384">
                  <c:v>38.5</c:v>
                </c:pt>
                <c:pt idx="385">
                  <c:v>38.6</c:v>
                </c:pt>
                <c:pt idx="386">
                  <c:v>38.700000000000003</c:v>
                </c:pt>
                <c:pt idx="387">
                  <c:v>38.799999999999997</c:v>
                </c:pt>
                <c:pt idx="388">
                  <c:v>38.9</c:v>
                </c:pt>
                <c:pt idx="389">
                  <c:v>39</c:v>
                </c:pt>
                <c:pt idx="390">
                  <c:v>39.1</c:v>
                </c:pt>
                <c:pt idx="391">
                  <c:v>39.200000000000003</c:v>
                </c:pt>
                <c:pt idx="392">
                  <c:v>39.299999999999997</c:v>
                </c:pt>
                <c:pt idx="393">
                  <c:v>39.4</c:v>
                </c:pt>
                <c:pt idx="394">
                  <c:v>39.5</c:v>
                </c:pt>
                <c:pt idx="395">
                  <c:v>39.6</c:v>
                </c:pt>
                <c:pt idx="396">
                  <c:v>39.700000000000003</c:v>
                </c:pt>
                <c:pt idx="397">
                  <c:v>39.799999999999997</c:v>
                </c:pt>
                <c:pt idx="398">
                  <c:v>39.9</c:v>
                </c:pt>
                <c:pt idx="399">
                  <c:v>40</c:v>
                </c:pt>
                <c:pt idx="400">
                  <c:v>40.1</c:v>
                </c:pt>
                <c:pt idx="401">
                  <c:v>40.200000000000003</c:v>
                </c:pt>
                <c:pt idx="402">
                  <c:v>40.299999999999997</c:v>
                </c:pt>
                <c:pt idx="403">
                  <c:v>40.4</c:v>
                </c:pt>
                <c:pt idx="404">
                  <c:v>40.5</c:v>
                </c:pt>
                <c:pt idx="405">
                  <c:v>40.6</c:v>
                </c:pt>
                <c:pt idx="406">
                  <c:v>40.700000000000003</c:v>
                </c:pt>
                <c:pt idx="407">
                  <c:v>40.799999999999997</c:v>
                </c:pt>
                <c:pt idx="408">
                  <c:v>40.9</c:v>
                </c:pt>
                <c:pt idx="409">
                  <c:v>41</c:v>
                </c:pt>
                <c:pt idx="410">
                  <c:v>41.1</c:v>
                </c:pt>
                <c:pt idx="411">
                  <c:v>41.2</c:v>
                </c:pt>
                <c:pt idx="412">
                  <c:v>41.3</c:v>
                </c:pt>
                <c:pt idx="413">
                  <c:v>41.4</c:v>
                </c:pt>
                <c:pt idx="414">
                  <c:v>41.5</c:v>
                </c:pt>
                <c:pt idx="415">
                  <c:v>41.6</c:v>
                </c:pt>
                <c:pt idx="416">
                  <c:v>41.7</c:v>
                </c:pt>
                <c:pt idx="417">
                  <c:v>41.8</c:v>
                </c:pt>
                <c:pt idx="418">
                  <c:v>41.9</c:v>
                </c:pt>
                <c:pt idx="419">
                  <c:v>42</c:v>
                </c:pt>
                <c:pt idx="420">
                  <c:v>42.1</c:v>
                </c:pt>
                <c:pt idx="421">
                  <c:v>42.2</c:v>
                </c:pt>
                <c:pt idx="422">
                  <c:v>42.3</c:v>
                </c:pt>
                <c:pt idx="423">
                  <c:v>42.4</c:v>
                </c:pt>
                <c:pt idx="424">
                  <c:v>42.5</c:v>
                </c:pt>
                <c:pt idx="425">
                  <c:v>42.6</c:v>
                </c:pt>
                <c:pt idx="426">
                  <c:v>42.7</c:v>
                </c:pt>
                <c:pt idx="427">
                  <c:v>42.8</c:v>
                </c:pt>
                <c:pt idx="428">
                  <c:v>42.9</c:v>
                </c:pt>
                <c:pt idx="429">
                  <c:v>43</c:v>
                </c:pt>
                <c:pt idx="430">
                  <c:v>43.1</c:v>
                </c:pt>
                <c:pt idx="431">
                  <c:v>43.2</c:v>
                </c:pt>
                <c:pt idx="432">
                  <c:v>43.3</c:v>
                </c:pt>
                <c:pt idx="433">
                  <c:v>43.4</c:v>
                </c:pt>
                <c:pt idx="434">
                  <c:v>43.5</c:v>
                </c:pt>
                <c:pt idx="435">
                  <c:v>43.6</c:v>
                </c:pt>
                <c:pt idx="436">
                  <c:v>43.7</c:v>
                </c:pt>
                <c:pt idx="437">
                  <c:v>43.8</c:v>
                </c:pt>
                <c:pt idx="438">
                  <c:v>43.9</c:v>
                </c:pt>
                <c:pt idx="439">
                  <c:v>44</c:v>
                </c:pt>
                <c:pt idx="440">
                  <c:v>44.1</c:v>
                </c:pt>
                <c:pt idx="441">
                  <c:v>44.2</c:v>
                </c:pt>
                <c:pt idx="442">
                  <c:v>44.3</c:v>
                </c:pt>
                <c:pt idx="443">
                  <c:v>44.4</c:v>
                </c:pt>
                <c:pt idx="444">
                  <c:v>44.5</c:v>
                </c:pt>
                <c:pt idx="445">
                  <c:v>44.6</c:v>
                </c:pt>
                <c:pt idx="446">
                  <c:v>44.7</c:v>
                </c:pt>
                <c:pt idx="447">
                  <c:v>44.8</c:v>
                </c:pt>
                <c:pt idx="448">
                  <c:v>44.9</c:v>
                </c:pt>
                <c:pt idx="449">
                  <c:v>45</c:v>
                </c:pt>
                <c:pt idx="450">
                  <c:v>45.1</c:v>
                </c:pt>
                <c:pt idx="451">
                  <c:v>45.2</c:v>
                </c:pt>
                <c:pt idx="452">
                  <c:v>45.3</c:v>
                </c:pt>
                <c:pt idx="453">
                  <c:v>45.4</c:v>
                </c:pt>
                <c:pt idx="454">
                  <c:v>45.5</c:v>
                </c:pt>
                <c:pt idx="455">
                  <c:v>45.6</c:v>
                </c:pt>
                <c:pt idx="456">
                  <c:v>45.7</c:v>
                </c:pt>
                <c:pt idx="457">
                  <c:v>45.8</c:v>
                </c:pt>
                <c:pt idx="458">
                  <c:v>45.9</c:v>
                </c:pt>
                <c:pt idx="459">
                  <c:v>46</c:v>
                </c:pt>
                <c:pt idx="460">
                  <c:v>46.1</c:v>
                </c:pt>
                <c:pt idx="461">
                  <c:v>46.2</c:v>
                </c:pt>
                <c:pt idx="462">
                  <c:v>46.3</c:v>
                </c:pt>
                <c:pt idx="463">
                  <c:v>46.4</c:v>
                </c:pt>
                <c:pt idx="464">
                  <c:v>46.5</c:v>
                </c:pt>
                <c:pt idx="465">
                  <c:v>46.6</c:v>
                </c:pt>
                <c:pt idx="466">
                  <c:v>46.7</c:v>
                </c:pt>
                <c:pt idx="467">
                  <c:v>46.8</c:v>
                </c:pt>
                <c:pt idx="468">
                  <c:v>46.9</c:v>
                </c:pt>
                <c:pt idx="469">
                  <c:v>47</c:v>
                </c:pt>
                <c:pt idx="470">
                  <c:v>47.1</c:v>
                </c:pt>
                <c:pt idx="471">
                  <c:v>47.2</c:v>
                </c:pt>
                <c:pt idx="472">
                  <c:v>47.3</c:v>
                </c:pt>
                <c:pt idx="473">
                  <c:v>47.4</c:v>
                </c:pt>
                <c:pt idx="474">
                  <c:v>47.5</c:v>
                </c:pt>
                <c:pt idx="475">
                  <c:v>47.6</c:v>
                </c:pt>
                <c:pt idx="476">
                  <c:v>47.7</c:v>
                </c:pt>
                <c:pt idx="477">
                  <c:v>47.8</c:v>
                </c:pt>
                <c:pt idx="478">
                  <c:v>47.9</c:v>
                </c:pt>
                <c:pt idx="479">
                  <c:v>48</c:v>
                </c:pt>
                <c:pt idx="480">
                  <c:v>48.1</c:v>
                </c:pt>
                <c:pt idx="481">
                  <c:v>48.2</c:v>
                </c:pt>
                <c:pt idx="482">
                  <c:v>48.3</c:v>
                </c:pt>
                <c:pt idx="483">
                  <c:v>48.4</c:v>
                </c:pt>
                <c:pt idx="484">
                  <c:v>48.5</c:v>
                </c:pt>
                <c:pt idx="485">
                  <c:v>48.6</c:v>
                </c:pt>
                <c:pt idx="486">
                  <c:v>48.7</c:v>
                </c:pt>
                <c:pt idx="487">
                  <c:v>48.8</c:v>
                </c:pt>
                <c:pt idx="488">
                  <c:v>48.9</c:v>
                </c:pt>
                <c:pt idx="489">
                  <c:v>49</c:v>
                </c:pt>
                <c:pt idx="490">
                  <c:v>49.1</c:v>
                </c:pt>
                <c:pt idx="491">
                  <c:v>49.2</c:v>
                </c:pt>
                <c:pt idx="492">
                  <c:v>49.3</c:v>
                </c:pt>
                <c:pt idx="493">
                  <c:v>49.4</c:v>
                </c:pt>
                <c:pt idx="494">
                  <c:v>49.5</c:v>
                </c:pt>
                <c:pt idx="495">
                  <c:v>49.6</c:v>
                </c:pt>
                <c:pt idx="496">
                  <c:v>49.7</c:v>
                </c:pt>
                <c:pt idx="497">
                  <c:v>49.8</c:v>
                </c:pt>
                <c:pt idx="498">
                  <c:v>49.9</c:v>
                </c:pt>
                <c:pt idx="499">
                  <c:v>50</c:v>
                </c:pt>
                <c:pt idx="500">
                  <c:v>50.1</c:v>
                </c:pt>
                <c:pt idx="501">
                  <c:v>50.2</c:v>
                </c:pt>
                <c:pt idx="502">
                  <c:v>50.3</c:v>
                </c:pt>
                <c:pt idx="503">
                  <c:v>50.4</c:v>
                </c:pt>
                <c:pt idx="504">
                  <c:v>50.5</c:v>
                </c:pt>
                <c:pt idx="505">
                  <c:v>50.6</c:v>
                </c:pt>
                <c:pt idx="506">
                  <c:v>50.7</c:v>
                </c:pt>
                <c:pt idx="507">
                  <c:v>50.8</c:v>
                </c:pt>
                <c:pt idx="508">
                  <c:v>50.9</c:v>
                </c:pt>
                <c:pt idx="509">
                  <c:v>51</c:v>
                </c:pt>
                <c:pt idx="510">
                  <c:v>51.1</c:v>
                </c:pt>
                <c:pt idx="511">
                  <c:v>51.2</c:v>
                </c:pt>
                <c:pt idx="512">
                  <c:v>51.3</c:v>
                </c:pt>
                <c:pt idx="513">
                  <c:v>51.4</c:v>
                </c:pt>
                <c:pt idx="514">
                  <c:v>51.5</c:v>
                </c:pt>
                <c:pt idx="515">
                  <c:v>51.6</c:v>
                </c:pt>
                <c:pt idx="516">
                  <c:v>51.7</c:v>
                </c:pt>
                <c:pt idx="517">
                  <c:v>51.8</c:v>
                </c:pt>
                <c:pt idx="518">
                  <c:v>51.9</c:v>
                </c:pt>
                <c:pt idx="519">
                  <c:v>52</c:v>
                </c:pt>
                <c:pt idx="520">
                  <c:v>52.1</c:v>
                </c:pt>
                <c:pt idx="521">
                  <c:v>52.2</c:v>
                </c:pt>
                <c:pt idx="522">
                  <c:v>52.3</c:v>
                </c:pt>
                <c:pt idx="523">
                  <c:v>52.4</c:v>
                </c:pt>
                <c:pt idx="524">
                  <c:v>52.5</c:v>
                </c:pt>
                <c:pt idx="525">
                  <c:v>52.6</c:v>
                </c:pt>
                <c:pt idx="526">
                  <c:v>52.7</c:v>
                </c:pt>
                <c:pt idx="527">
                  <c:v>52.8</c:v>
                </c:pt>
                <c:pt idx="528">
                  <c:v>52.9</c:v>
                </c:pt>
                <c:pt idx="529">
                  <c:v>53</c:v>
                </c:pt>
                <c:pt idx="530">
                  <c:v>53.1</c:v>
                </c:pt>
                <c:pt idx="531">
                  <c:v>53.2</c:v>
                </c:pt>
                <c:pt idx="532">
                  <c:v>53.3</c:v>
                </c:pt>
                <c:pt idx="533">
                  <c:v>53.4</c:v>
                </c:pt>
                <c:pt idx="534">
                  <c:v>53.5</c:v>
                </c:pt>
                <c:pt idx="535">
                  <c:v>53.6</c:v>
                </c:pt>
                <c:pt idx="536">
                  <c:v>53.7</c:v>
                </c:pt>
                <c:pt idx="537">
                  <c:v>53.8</c:v>
                </c:pt>
                <c:pt idx="538">
                  <c:v>53.9</c:v>
                </c:pt>
                <c:pt idx="539">
                  <c:v>54</c:v>
                </c:pt>
                <c:pt idx="540">
                  <c:v>54.1</c:v>
                </c:pt>
                <c:pt idx="541">
                  <c:v>54.2</c:v>
                </c:pt>
                <c:pt idx="542">
                  <c:v>54.3</c:v>
                </c:pt>
                <c:pt idx="543">
                  <c:v>54.4</c:v>
                </c:pt>
                <c:pt idx="544">
                  <c:v>54.5</c:v>
                </c:pt>
                <c:pt idx="545">
                  <c:v>54.6</c:v>
                </c:pt>
                <c:pt idx="546">
                  <c:v>54.7</c:v>
                </c:pt>
                <c:pt idx="547">
                  <c:v>54.8</c:v>
                </c:pt>
                <c:pt idx="548">
                  <c:v>54.9</c:v>
                </c:pt>
                <c:pt idx="549">
                  <c:v>55</c:v>
                </c:pt>
                <c:pt idx="550">
                  <c:v>55.1</c:v>
                </c:pt>
                <c:pt idx="551">
                  <c:v>55.2</c:v>
                </c:pt>
                <c:pt idx="552">
                  <c:v>55.3</c:v>
                </c:pt>
                <c:pt idx="553">
                  <c:v>55.4</c:v>
                </c:pt>
                <c:pt idx="554">
                  <c:v>55.5</c:v>
                </c:pt>
                <c:pt idx="555">
                  <c:v>55.6</c:v>
                </c:pt>
                <c:pt idx="556">
                  <c:v>55.7</c:v>
                </c:pt>
                <c:pt idx="557">
                  <c:v>55.8</c:v>
                </c:pt>
                <c:pt idx="558">
                  <c:v>55.9</c:v>
                </c:pt>
                <c:pt idx="559">
                  <c:v>56</c:v>
                </c:pt>
                <c:pt idx="560">
                  <c:v>56.1</c:v>
                </c:pt>
                <c:pt idx="561">
                  <c:v>56.2</c:v>
                </c:pt>
                <c:pt idx="562">
                  <c:v>56.3</c:v>
                </c:pt>
                <c:pt idx="563">
                  <c:v>56.4</c:v>
                </c:pt>
                <c:pt idx="564">
                  <c:v>56.5</c:v>
                </c:pt>
                <c:pt idx="565">
                  <c:v>56.6</c:v>
                </c:pt>
                <c:pt idx="566">
                  <c:v>56.7</c:v>
                </c:pt>
                <c:pt idx="567">
                  <c:v>56.8</c:v>
                </c:pt>
                <c:pt idx="568">
                  <c:v>56.9</c:v>
                </c:pt>
                <c:pt idx="569">
                  <c:v>57</c:v>
                </c:pt>
                <c:pt idx="570">
                  <c:v>57.1</c:v>
                </c:pt>
                <c:pt idx="571">
                  <c:v>57.2</c:v>
                </c:pt>
                <c:pt idx="572">
                  <c:v>57.3</c:v>
                </c:pt>
                <c:pt idx="573">
                  <c:v>57.4</c:v>
                </c:pt>
                <c:pt idx="574">
                  <c:v>57.5</c:v>
                </c:pt>
                <c:pt idx="575">
                  <c:v>57.6</c:v>
                </c:pt>
                <c:pt idx="576">
                  <c:v>57.7</c:v>
                </c:pt>
                <c:pt idx="577">
                  <c:v>57.8</c:v>
                </c:pt>
                <c:pt idx="578">
                  <c:v>57.9</c:v>
                </c:pt>
                <c:pt idx="579">
                  <c:v>58</c:v>
                </c:pt>
                <c:pt idx="580">
                  <c:v>58.1</c:v>
                </c:pt>
                <c:pt idx="581">
                  <c:v>58.2</c:v>
                </c:pt>
                <c:pt idx="582">
                  <c:v>58.3</c:v>
                </c:pt>
                <c:pt idx="583">
                  <c:v>58.4</c:v>
                </c:pt>
                <c:pt idx="584">
                  <c:v>58.5</c:v>
                </c:pt>
                <c:pt idx="585">
                  <c:v>58.6</c:v>
                </c:pt>
                <c:pt idx="586">
                  <c:v>58.7</c:v>
                </c:pt>
                <c:pt idx="587">
                  <c:v>58.8</c:v>
                </c:pt>
                <c:pt idx="588">
                  <c:v>58.9</c:v>
                </c:pt>
                <c:pt idx="589">
                  <c:v>59</c:v>
                </c:pt>
                <c:pt idx="590">
                  <c:v>59.1</c:v>
                </c:pt>
                <c:pt idx="591">
                  <c:v>59.2</c:v>
                </c:pt>
                <c:pt idx="592">
                  <c:v>59.3</c:v>
                </c:pt>
                <c:pt idx="593">
                  <c:v>59.4</c:v>
                </c:pt>
                <c:pt idx="594">
                  <c:v>59.5</c:v>
                </c:pt>
                <c:pt idx="595">
                  <c:v>59.6</c:v>
                </c:pt>
                <c:pt idx="596">
                  <c:v>59.7</c:v>
                </c:pt>
                <c:pt idx="597">
                  <c:v>59.8</c:v>
                </c:pt>
                <c:pt idx="598">
                  <c:v>59.9</c:v>
                </c:pt>
                <c:pt idx="599">
                  <c:v>60</c:v>
                </c:pt>
                <c:pt idx="600">
                  <c:v>60.1</c:v>
                </c:pt>
                <c:pt idx="601">
                  <c:v>60.2</c:v>
                </c:pt>
                <c:pt idx="602">
                  <c:v>60.3</c:v>
                </c:pt>
                <c:pt idx="603">
                  <c:v>60.4</c:v>
                </c:pt>
                <c:pt idx="604">
                  <c:v>60.5</c:v>
                </c:pt>
                <c:pt idx="605">
                  <c:v>60.6</c:v>
                </c:pt>
                <c:pt idx="606">
                  <c:v>60.7</c:v>
                </c:pt>
                <c:pt idx="607">
                  <c:v>60.8</c:v>
                </c:pt>
                <c:pt idx="608">
                  <c:v>60.9</c:v>
                </c:pt>
                <c:pt idx="609">
                  <c:v>61</c:v>
                </c:pt>
                <c:pt idx="610">
                  <c:v>61.1</c:v>
                </c:pt>
                <c:pt idx="611">
                  <c:v>61.2</c:v>
                </c:pt>
                <c:pt idx="612">
                  <c:v>61.3</c:v>
                </c:pt>
                <c:pt idx="613">
                  <c:v>61.4</c:v>
                </c:pt>
                <c:pt idx="614">
                  <c:v>61.5</c:v>
                </c:pt>
                <c:pt idx="615">
                  <c:v>61.6</c:v>
                </c:pt>
                <c:pt idx="616">
                  <c:v>61.7</c:v>
                </c:pt>
                <c:pt idx="617">
                  <c:v>61.8</c:v>
                </c:pt>
                <c:pt idx="618">
                  <c:v>61.9</c:v>
                </c:pt>
                <c:pt idx="619">
                  <c:v>62</c:v>
                </c:pt>
                <c:pt idx="620">
                  <c:v>62.1</c:v>
                </c:pt>
                <c:pt idx="621">
                  <c:v>62.2</c:v>
                </c:pt>
                <c:pt idx="622">
                  <c:v>62.3</c:v>
                </c:pt>
                <c:pt idx="623">
                  <c:v>62.4</c:v>
                </c:pt>
                <c:pt idx="624">
                  <c:v>62.5</c:v>
                </c:pt>
                <c:pt idx="625">
                  <c:v>62.6</c:v>
                </c:pt>
                <c:pt idx="626">
                  <c:v>62.7</c:v>
                </c:pt>
                <c:pt idx="627">
                  <c:v>62.8</c:v>
                </c:pt>
                <c:pt idx="628">
                  <c:v>62.9</c:v>
                </c:pt>
                <c:pt idx="629">
                  <c:v>63</c:v>
                </c:pt>
                <c:pt idx="630">
                  <c:v>63.1</c:v>
                </c:pt>
                <c:pt idx="631">
                  <c:v>63.2</c:v>
                </c:pt>
                <c:pt idx="632">
                  <c:v>63.3</c:v>
                </c:pt>
                <c:pt idx="633">
                  <c:v>63.4</c:v>
                </c:pt>
                <c:pt idx="634">
                  <c:v>63.5</c:v>
                </c:pt>
                <c:pt idx="635">
                  <c:v>63.6</c:v>
                </c:pt>
                <c:pt idx="636">
                  <c:v>63.7</c:v>
                </c:pt>
                <c:pt idx="637">
                  <c:v>63.8</c:v>
                </c:pt>
                <c:pt idx="638">
                  <c:v>63.9</c:v>
                </c:pt>
                <c:pt idx="639">
                  <c:v>64</c:v>
                </c:pt>
                <c:pt idx="640">
                  <c:v>64.099999999999994</c:v>
                </c:pt>
                <c:pt idx="641">
                  <c:v>64.2</c:v>
                </c:pt>
                <c:pt idx="642">
                  <c:v>64.3</c:v>
                </c:pt>
                <c:pt idx="643">
                  <c:v>64.400000000000006</c:v>
                </c:pt>
                <c:pt idx="644">
                  <c:v>64.5</c:v>
                </c:pt>
                <c:pt idx="645">
                  <c:v>64.599999999999994</c:v>
                </c:pt>
                <c:pt idx="646">
                  <c:v>64.7</c:v>
                </c:pt>
                <c:pt idx="647">
                  <c:v>64.8</c:v>
                </c:pt>
                <c:pt idx="648">
                  <c:v>64.900000000000006</c:v>
                </c:pt>
                <c:pt idx="649">
                  <c:v>65</c:v>
                </c:pt>
                <c:pt idx="650">
                  <c:v>65.099999999999994</c:v>
                </c:pt>
                <c:pt idx="651">
                  <c:v>65.2</c:v>
                </c:pt>
                <c:pt idx="652">
                  <c:v>65.3</c:v>
                </c:pt>
                <c:pt idx="653">
                  <c:v>65.400000000000006</c:v>
                </c:pt>
                <c:pt idx="654">
                  <c:v>65.5</c:v>
                </c:pt>
                <c:pt idx="655">
                  <c:v>65.599999999999994</c:v>
                </c:pt>
                <c:pt idx="656">
                  <c:v>65.7</c:v>
                </c:pt>
                <c:pt idx="657">
                  <c:v>65.8</c:v>
                </c:pt>
                <c:pt idx="658">
                  <c:v>65.900000000000006</c:v>
                </c:pt>
                <c:pt idx="659">
                  <c:v>66</c:v>
                </c:pt>
                <c:pt idx="660">
                  <c:v>66.099999999999994</c:v>
                </c:pt>
                <c:pt idx="661">
                  <c:v>66.2</c:v>
                </c:pt>
                <c:pt idx="662">
                  <c:v>66.3</c:v>
                </c:pt>
                <c:pt idx="663">
                  <c:v>66.400000000000006</c:v>
                </c:pt>
                <c:pt idx="664">
                  <c:v>66.5</c:v>
                </c:pt>
                <c:pt idx="665">
                  <c:v>66.599999999999994</c:v>
                </c:pt>
                <c:pt idx="666">
                  <c:v>66.7</c:v>
                </c:pt>
                <c:pt idx="667">
                  <c:v>66.8</c:v>
                </c:pt>
                <c:pt idx="668">
                  <c:v>66.900000000000006</c:v>
                </c:pt>
                <c:pt idx="669">
                  <c:v>67</c:v>
                </c:pt>
                <c:pt idx="670">
                  <c:v>67.099999999999994</c:v>
                </c:pt>
                <c:pt idx="671">
                  <c:v>67.2</c:v>
                </c:pt>
                <c:pt idx="672">
                  <c:v>67.3</c:v>
                </c:pt>
                <c:pt idx="673">
                  <c:v>67.400000000000006</c:v>
                </c:pt>
                <c:pt idx="674">
                  <c:v>67.5</c:v>
                </c:pt>
                <c:pt idx="675">
                  <c:v>67.599999999999994</c:v>
                </c:pt>
                <c:pt idx="676">
                  <c:v>67.7</c:v>
                </c:pt>
                <c:pt idx="677">
                  <c:v>67.8</c:v>
                </c:pt>
                <c:pt idx="678">
                  <c:v>67.900000000000006</c:v>
                </c:pt>
                <c:pt idx="679">
                  <c:v>68</c:v>
                </c:pt>
                <c:pt idx="680">
                  <c:v>68.099999999999994</c:v>
                </c:pt>
                <c:pt idx="681">
                  <c:v>68.2</c:v>
                </c:pt>
                <c:pt idx="682">
                  <c:v>68.3</c:v>
                </c:pt>
                <c:pt idx="683">
                  <c:v>68.400000000000006</c:v>
                </c:pt>
                <c:pt idx="684">
                  <c:v>68.5</c:v>
                </c:pt>
                <c:pt idx="685">
                  <c:v>68.599999999999994</c:v>
                </c:pt>
                <c:pt idx="686">
                  <c:v>68.7</c:v>
                </c:pt>
                <c:pt idx="687">
                  <c:v>68.8</c:v>
                </c:pt>
                <c:pt idx="688">
                  <c:v>68.900000000000006</c:v>
                </c:pt>
                <c:pt idx="689">
                  <c:v>69</c:v>
                </c:pt>
                <c:pt idx="690">
                  <c:v>69.099999999999994</c:v>
                </c:pt>
                <c:pt idx="691">
                  <c:v>69.2</c:v>
                </c:pt>
                <c:pt idx="692">
                  <c:v>69.3</c:v>
                </c:pt>
                <c:pt idx="693">
                  <c:v>69.400000000000006</c:v>
                </c:pt>
                <c:pt idx="694">
                  <c:v>69.5</c:v>
                </c:pt>
                <c:pt idx="695">
                  <c:v>69.599999999999994</c:v>
                </c:pt>
                <c:pt idx="696">
                  <c:v>69.7</c:v>
                </c:pt>
                <c:pt idx="697">
                  <c:v>69.8</c:v>
                </c:pt>
                <c:pt idx="698">
                  <c:v>69.900000000000006</c:v>
                </c:pt>
                <c:pt idx="699">
                  <c:v>70</c:v>
                </c:pt>
                <c:pt idx="700">
                  <c:v>70.099999999999994</c:v>
                </c:pt>
                <c:pt idx="701">
                  <c:v>70.2</c:v>
                </c:pt>
                <c:pt idx="702">
                  <c:v>70.3</c:v>
                </c:pt>
                <c:pt idx="703">
                  <c:v>70.400000000000006</c:v>
                </c:pt>
                <c:pt idx="704">
                  <c:v>70.5</c:v>
                </c:pt>
                <c:pt idx="705">
                  <c:v>70.599999999999994</c:v>
                </c:pt>
                <c:pt idx="706">
                  <c:v>70.7</c:v>
                </c:pt>
                <c:pt idx="707">
                  <c:v>70.8</c:v>
                </c:pt>
                <c:pt idx="708">
                  <c:v>70.900000000000006</c:v>
                </c:pt>
                <c:pt idx="709">
                  <c:v>71</c:v>
                </c:pt>
                <c:pt idx="710">
                  <c:v>71.099999999999994</c:v>
                </c:pt>
                <c:pt idx="711">
                  <c:v>71.2</c:v>
                </c:pt>
                <c:pt idx="712">
                  <c:v>71.3</c:v>
                </c:pt>
                <c:pt idx="713">
                  <c:v>71.400000000000006</c:v>
                </c:pt>
                <c:pt idx="714">
                  <c:v>71.5</c:v>
                </c:pt>
                <c:pt idx="715">
                  <c:v>71.599999999999994</c:v>
                </c:pt>
                <c:pt idx="716">
                  <c:v>71.7</c:v>
                </c:pt>
                <c:pt idx="717">
                  <c:v>71.8</c:v>
                </c:pt>
                <c:pt idx="718">
                  <c:v>71.900000000000006</c:v>
                </c:pt>
                <c:pt idx="719">
                  <c:v>72</c:v>
                </c:pt>
                <c:pt idx="720">
                  <c:v>72.099999999999994</c:v>
                </c:pt>
                <c:pt idx="721">
                  <c:v>72.2</c:v>
                </c:pt>
                <c:pt idx="722">
                  <c:v>72.3</c:v>
                </c:pt>
                <c:pt idx="723">
                  <c:v>72.400000000000006</c:v>
                </c:pt>
                <c:pt idx="724">
                  <c:v>72.5</c:v>
                </c:pt>
                <c:pt idx="725">
                  <c:v>72.599999999999994</c:v>
                </c:pt>
                <c:pt idx="726">
                  <c:v>72.7</c:v>
                </c:pt>
                <c:pt idx="727">
                  <c:v>72.8</c:v>
                </c:pt>
                <c:pt idx="728">
                  <c:v>72.900000000000006</c:v>
                </c:pt>
                <c:pt idx="729">
                  <c:v>73</c:v>
                </c:pt>
                <c:pt idx="730">
                  <c:v>73.099999999999994</c:v>
                </c:pt>
                <c:pt idx="731">
                  <c:v>73.2</c:v>
                </c:pt>
                <c:pt idx="732">
                  <c:v>73.3</c:v>
                </c:pt>
                <c:pt idx="733">
                  <c:v>73.400000000000006</c:v>
                </c:pt>
                <c:pt idx="734">
                  <c:v>73.5</c:v>
                </c:pt>
                <c:pt idx="735">
                  <c:v>73.599999999999994</c:v>
                </c:pt>
                <c:pt idx="736">
                  <c:v>73.7</c:v>
                </c:pt>
                <c:pt idx="737">
                  <c:v>73.8</c:v>
                </c:pt>
                <c:pt idx="738">
                  <c:v>73.900000000000006</c:v>
                </c:pt>
                <c:pt idx="739">
                  <c:v>74</c:v>
                </c:pt>
                <c:pt idx="740">
                  <c:v>74.099999999999994</c:v>
                </c:pt>
                <c:pt idx="741">
                  <c:v>74.2</c:v>
                </c:pt>
                <c:pt idx="742">
                  <c:v>74.3</c:v>
                </c:pt>
                <c:pt idx="743">
                  <c:v>74.400000000000006</c:v>
                </c:pt>
                <c:pt idx="744">
                  <c:v>74.5</c:v>
                </c:pt>
                <c:pt idx="745">
                  <c:v>74.599999999999994</c:v>
                </c:pt>
                <c:pt idx="746">
                  <c:v>74.7</c:v>
                </c:pt>
                <c:pt idx="747">
                  <c:v>74.8</c:v>
                </c:pt>
                <c:pt idx="748">
                  <c:v>74.900000000000006</c:v>
                </c:pt>
                <c:pt idx="749">
                  <c:v>75</c:v>
                </c:pt>
                <c:pt idx="750">
                  <c:v>75.099999999999994</c:v>
                </c:pt>
                <c:pt idx="751">
                  <c:v>75.2</c:v>
                </c:pt>
                <c:pt idx="752">
                  <c:v>75.3</c:v>
                </c:pt>
                <c:pt idx="753">
                  <c:v>75.400000000000006</c:v>
                </c:pt>
                <c:pt idx="754">
                  <c:v>75.5</c:v>
                </c:pt>
                <c:pt idx="755">
                  <c:v>75.599999999999994</c:v>
                </c:pt>
                <c:pt idx="756">
                  <c:v>75.7</c:v>
                </c:pt>
                <c:pt idx="757">
                  <c:v>75.8</c:v>
                </c:pt>
                <c:pt idx="758">
                  <c:v>75.900000000000006</c:v>
                </c:pt>
                <c:pt idx="759">
                  <c:v>76</c:v>
                </c:pt>
                <c:pt idx="760">
                  <c:v>76.099999999999994</c:v>
                </c:pt>
                <c:pt idx="761">
                  <c:v>76.2</c:v>
                </c:pt>
                <c:pt idx="762">
                  <c:v>76.3</c:v>
                </c:pt>
                <c:pt idx="763">
                  <c:v>76.400000000000006</c:v>
                </c:pt>
                <c:pt idx="764">
                  <c:v>76.5</c:v>
                </c:pt>
                <c:pt idx="765">
                  <c:v>76.599999999999994</c:v>
                </c:pt>
                <c:pt idx="766">
                  <c:v>76.7</c:v>
                </c:pt>
                <c:pt idx="767">
                  <c:v>76.8</c:v>
                </c:pt>
                <c:pt idx="768">
                  <c:v>76.900000000000006</c:v>
                </c:pt>
                <c:pt idx="769">
                  <c:v>77</c:v>
                </c:pt>
                <c:pt idx="770">
                  <c:v>77.099999999999994</c:v>
                </c:pt>
                <c:pt idx="771">
                  <c:v>77.2</c:v>
                </c:pt>
                <c:pt idx="772">
                  <c:v>77.3</c:v>
                </c:pt>
                <c:pt idx="773">
                  <c:v>77.400000000000006</c:v>
                </c:pt>
                <c:pt idx="774">
                  <c:v>77.5</c:v>
                </c:pt>
                <c:pt idx="775">
                  <c:v>77.599999999999994</c:v>
                </c:pt>
                <c:pt idx="776">
                  <c:v>77.7</c:v>
                </c:pt>
                <c:pt idx="777">
                  <c:v>77.8</c:v>
                </c:pt>
                <c:pt idx="778">
                  <c:v>77.900000000000006</c:v>
                </c:pt>
                <c:pt idx="779">
                  <c:v>78</c:v>
                </c:pt>
                <c:pt idx="780">
                  <c:v>78.099999999999994</c:v>
                </c:pt>
                <c:pt idx="781">
                  <c:v>78.2</c:v>
                </c:pt>
                <c:pt idx="782">
                  <c:v>78.3</c:v>
                </c:pt>
                <c:pt idx="783">
                  <c:v>78.400000000000006</c:v>
                </c:pt>
                <c:pt idx="784">
                  <c:v>78.5</c:v>
                </c:pt>
                <c:pt idx="785">
                  <c:v>78.599999999999994</c:v>
                </c:pt>
                <c:pt idx="786">
                  <c:v>78.7</c:v>
                </c:pt>
                <c:pt idx="787">
                  <c:v>78.8</c:v>
                </c:pt>
                <c:pt idx="788">
                  <c:v>78.900000000000006</c:v>
                </c:pt>
                <c:pt idx="789">
                  <c:v>79</c:v>
                </c:pt>
                <c:pt idx="790">
                  <c:v>79.099999999999994</c:v>
                </c:pt>
                <c:pt idx="791">
                  <c:v>79.2</c:v>
                </c:pt>
                <c:pt idx="792">
                  <c:v>79.3</c:v>
                </c:pt>
                <c:pt idx="793">
                  <c:v>79.400000000000006</c:v>
                </c:pt>
                <c:pt idx="794">
                  <c:v>79.5</c:v>
                </c:pt>
                <c:pt idx="795">
                  <c:v>79.599999999999994</c:v>
                </c:pt>
                <c:pt idx="796">
                  <c:v>79.7</c:v>
                </c:pt>
                <c:pt idx="797">
                  <c:v>79.8</c:v>
                </c:pt>
                <c:pt idx="798">
                  <c:v>79.900000000000006</c:v>
                </c:pt>
                <c:pt idx="799">
                  <c:v>80</c:v>
                </c:pt>
                <c:pt idx="800">
                  <c:v>80.099999999999994</c:v>
                </c:pt>
                <c:pt idx="801">
                  <c:v>80.2</c:v>
                </c:pt>
                <c:pt idx="802">
                  <c:v>80.3</c:v>
                </c:pt>
                <c:pt idx="803">
                  <c:v>80.400000000000006</c:v>
                </c:pt>
                <c:pt idx="804">
                  <c:v>80.5</c:v>
                </c:pt>
                <c:pt idx="805">
                  <c:v>80.599999999999994</c:v>
                </c:pt>
                <c:pt idx="806">
                  <c:v>80.7</c:v>
                </c:pt>
                <c:pt idx="807">
                  <c:v>80.8</c:v>
                </c:pt>
                <c:pt idx="808">
                  <c:v>80.900000000000006</c:v>
                </c:pt>
                <c:pt idx="809">
                  <c:v>81</c:v>
                </c:pt>
                <c:pt idx="810">
                  <c:v>81.099999999999994</c:v>
                </c:pt>
                <c:pt idx="811">
                  <c:v>81.2</c:v>
                </c:pt>
                <c:pt idx="812">
                  <c:v>81.3</c:v>
                </c:pt>
                <c:pt idx="813">
                  <c:v>81.400000000000006</c:v>
                </c:pt>
                <c:pt idx="814">
                  <c:v>81.5</c:v>
                </c:pt>
                <c:pt idx="815">
                  <c:v>81.599999999999994</c:v>
                </c:pt>
                <c:pt idx="816">
                  <c:v>81.7</c:v>
                </c:pt>
                <c:pt idx="817">
                  <c:v>81.8</c:v>
                </c:pt>
                <c:pt idx="818">
                  <c:v>81.900000000000006</c:v>
                </c:pt>
                <c:pt idx="819">
                  <c:v>82</c:v>
                </c:pt>
                <c:pt idx="820">
                  <c:v>82.1</c:v>
                </c:pt>
                <c:pt idx="821">
                  <c:v>82.2</c:v>
                </c:pt>
                <c:pt idx="822">
                  <c:v>82.3</c:v>
                </c:pt>
                <c:pt idx="823">
                  <c:v>82.4</c:v>
                </c:pt>
                <c:pt idx="824">
                  <c:v>82.5</c:v>
                </c:pt>
                <c:pt idx="825">
                  <c:v>82.6</c:v>
                </c:pt>
                <c:pt idx="826">
                  <c:v>82.7</c:v>
                </c:pt>
                <c:pt idx="827">
                  <c:v>82.8</c:v>
                </c:pt>
                <c:pt idx="828">
                  <c:v>82.9</c:v>
                </c:pt>
                <c:pt idx="829">
                  <c:v>83</c:v>
                </c:pt>
                <c:pt idx="830">
                  <c:v>83.1</c:v>
                </c:pt>
                <c:pt idx="831">
                  <c:v>83.2</c:v>
                </c:pt>
                <c:pt idx="832">
                  <c:v>83.3</c:v>
                </c:pt>
                <c:pt idx="833">
                  <c:v>83.4</c:v>
                </c:pt>
                <c:pt idx="834">
                  <c:v>83.5</c:v>
                </c:pt>
                <c:pt idx="835">
                  <c:v>83.6</c:v>
                </c:pt>
                <c:pt idx="836">
                  <c:v>83.7</c:v>
                </c:pt>
                <c:pt idx="837">
                  <c:v>83.8</c:v>
                </c:pt>
                <c:pt idx="838">
                  <c:v>83.9</c:v>
                </c:pt>
                <c:pt idx="839">
                  <c:v>84</c:v>
                </c:pt>
                <c:pt idx="840">
                  <c:v>84.1</c:v>
                </c:pt>
                <c:pt idx="841">
                  <c:v>84.2</c:v>
                </c:pt>
                <c:pt idx="842">
                  <c:v>84.3</c:v>
                </c:pt>
                <c:pt idx="843">
                  <c:v>84.4</c:v>
                </c:pt>
                <c:pt idx="844">
                  <c:v>84.5</c:v>
                </c:pt>
                <c:pt idx="845">
                  <c:v>84.6</c:v>
                </c:pt>
                <c:pt idx="846">
                  <c:v>84.7</c:v>
                </c:pt>
                <c:pt idx="847">
                  <c:v>84.8</c:v>
                </c:pt>
                <c:pt idx="848">
                  <c:v>84.9</c:v>
                </c:pt>
                <c:pt idx="849">
                  <c:v>85</c:v>
                </c:pt>
                <c:pt idx="850">
                  <c:v>85.1</c:v>
                </c:pt>
                <c:pt idx="851">
                  <c:v>85.2</c:v>
                </c:pt>
                <c:pt idx="852">
                  <c:v>85.3</c:v>
                </c:pt>
                <c:pt idx="853">
                  <c:v>85.4</c:v>
                </c:pt>
                <c:pt idx="854">
                  <c:v>85.5</c:v>
                </c:pt>
                <c:pt idx="855">
                  <c:v>85.6</c:v>
                </c:pt>
                <c:pt idx="856">
                  <c:v>85.7</c:v>
                </c:pt>
                <c:pt idx="857">
                  <c:v>85.8</c:v>
                </c:pt>
                <c:pt idx="858">
                  <c:v>85.9</c:v>
                </c:pt>
                <c:pt idx="859">
                  <c:v>86</c:v>
                </c:pt>
                <c:pt idx="860">
                  <c:v>86.1</c:v>
                </c:pt>
                <c:pt idx="861">
                  <c:v>86.2</c:v>
                </c:pt>
                <c:pt idx="862">
                  <c:v>86.3</c:v>
                </c:pt>
                <c:pt idx="863">
                  <c:v>86.4</c:v>
                </c:pt>
                <c:pt idx="864">
                  <c:v>86.5</c:v>
                </c:pt>
                <c:pt idx="865">
                  <c:v>86.6</c:v>
                </c:pt>
                <c:pt idx="866">
                  <c:v>86.7</c:v>
                </c:pt>
                <c:pt idx="867">
                  <c:v>86.8</c:v>
                </c:pt>
                <c:pt idx="868">
                  <c:v>86.9</c:v>
                </c:pt>
                <c:pt idx="869">
                  <c:v>87</c:v>
                </c:pt>
                <c:pt idx="870">
                  <c:v>87.1</c:v>
                </c:pt>
                <c:pt idx="871">
                  <c:v>87.2</c:v>
                </c:pt>
                <c:pt idx="872">
                  <c:v>87.3</c:v>
                </c:pt>
                <c:pt idx="873">
                  <c:v>87.4</c:v>
                </c:pt>
                <c:pt idx="874">
                  <c:v>87.5</c:v>
                </c:pt>
                <c:pt idx="875">
                  <c:v>87.6</c:v>
                </c:pt>
                <c:pt idx="876">
                  <c:v>87.7</c:v>
                </c:pt>
                <c:pt idx="877">
                  <c:v>87.8</c:v>
                </c:pt>
                <c:pt idx="878">
                  <c:v>87.9</c:v>
                </c:pt>
                <c:pt idx="879">
                  <c:v>88</c:v>
                </c:pt>
                <c:pt idx="880">
                  <c:v>88.1</c:v>
                </c:pt>
                <c:pt idx="881">
                  <c:v>88.2</c:v>
                </c:pt>
                <c:pt idx="882">
                  <c:v>88.3</c:v>
                </c:pt>
                <c:pt idx="883">
                  <c:v>88.4</c:v>
                </c:pt>
                <c:pt idx="884">
                  <c:v>88.5</c:v>
                </c:pt>
                <c:pt idx="885">
                  <c:v>88.6</c:v>
                </c:pt>
                <c:pt idx="886">
                  <c:v>88.7</c:v>
                </c:pt>
                <c:pt idx="887">
                  <c:v>88.8</c:v>
                </c:pt>
                <c:pt idx="888">
                  <c:v>88.9</c:v>
                </c:pt>
                <c:pt idx="889">
                  <c:v>89</c:v>
                </c:pt>
                <c:pt idx="890">
                  <c:v>89.1</c:v>
                </c:pt>
                <c:pt idx="891">
                  <c:v>89.2</c:v>
                </c:pt>
                <c:pt idx="892">
                  <c:v>89.3</c:v>
                </c:pt>
                <c:pt idx="893">
                  <c:v>89.4</c:v>
                </c:pt>
                <c:pt idx="894">
                  <c:v>89.5</c:v>
                </c:pt>
                <c:pt idx="895">
                  <c:v>89.6</c:v>
                </c:pt>
                <c:pt idx="896">
                  <c:v>89.7</c:v>
                </c:pt>
                <c:pt idx="897">
                  <c:v>89.8</c:v>
                </c:pt>
                <c:pt idx="898">
                  <c:v>89.9</c:v>
                </c:pt>
                <c:pt idx="899">
                  <c:v>90</c:v>
                </c:pt>
                <c:pt idx="900">
                  <c:v>90.1</c:v>
                </c:pt>
                <c:pt idx="901">
                  <c:v>90.2</c:v>
                </c:pt>
                <c:pt idx="902">
                  <c:v>90.3</c:v>
                </c:pt>
                <c:pt idx="903">
                  <c:v>90.4</c:v>
                </c:pt>
                <c:pt idx="904">
                  <c:v>90.5</c:v>
                </c:pt>
                <c:pt idx="905">
                  <c:v>90.6</c:v>
                </c:pt>
                <c:pt idx="906">
                  <c:v>90.7</c:v>
                </c:pt>
                <c:pt idx="907">
                  <c:v>90.8</c:v>
                </c:pt>
                <c:pt idx="908">
                  <c:v>90.9</c:v>
                </c:pt>
                <c:pt idx="909">
                  <c:v>91</c:v>
                </c:pt>
                <c:pt idx="910">
                  <c:v>91.1</c:v>
                </c:pt>
                <c:pt idx="911">
                  <c:v>91.2</c:v>
                </c:pt>
                <c:pt idx="912">
                  <c:v>91.3</c:v>
                </c:pt>
                <c:pt idx="913">
                  <c:v>91.4</c:v>
                </c:pt>
                <c:pt idx="914">
                  <c:v>91.5</c:v>
                </c:pt>
                <c:pt idx="915">
                  <c:v>91.6</c:v>
                </c:pt>
                <c:pt idx="916">
                  <c:v>91.7</c:v>
                </c:pt>
                <c:pt idx="917">
                  <c:v>91.8</c:v>
                </c:pt>
                <c:pt idx="918">
                  <c:v>91.9</c:v>
                </c:pt>
                <c:pt idx="919">
                  <c:v>92</c:v>
                </c:pt>
                <c:pt idx="920">
                  <c:v>92.1</c:v>
                </c:pt>
                <c:pt idx="921">
                  <c:v>92.2</c:v>
                </c:pt>
                <c:pt idx="922">
                  <c:v>92.3</c:v>
                </c:pt>
                <c:pt idx="923">
                  <c:v>92.4</c:v>
                </c:pt>
                <c:pt idx="924">
                  <c:v>92.5</c:v>
                </c:pt>
                <c:pt idx="925">
                  <c:v>92.6</c:v>
                </c:pt>
                <c:pt idx="926">
                  <c:v>92.7</c:v>
                </c:pt>
                <c:pt idx="927">
                  <c:v>92.8</c:v>
                </c:pt>
                <c:pt idx="928">
                  <c:v>92.9</c:v>
                </c:pt>
                <c:pt idx="929">
                  <c:v>93</c:v>
                </c:pt>
                <c:pt idx="930">
                  <c:v>93.1</c:v>
                </c:pt>
                <c:pt idx="931">
                  <c:v>93.2</c:v>
                </c:pt>
                <c:pt idx="932">
                  <c:v>93.3</c:v>
                </c:pt>
                <c:pt idx="933">
                  <c:v>93.4</c:v>
                </c:pt>
                <c:pt idx="934">
                  <c:v>93.5</c:v>
                </c:pt>
                <c:pt idx="935">
                  <c:v>93.6</c:v>
                </c:pt>
                <c:pt idx="936">
                  <c:v>93.7</c:v>
                </c:pt>
                <c:pt idx="937">
                  <c:v>93.8</c:v>
                </c:pt>
                <c:pt idx="938">
                  <c:v>93.9</c:v>
                </c:pt>
                <c:pt idx="939">
                  <c:v>94</c:v>
                </c:pt>
                <c:pt idx="940">
                  <c:v>94.1</c:v>
                </c:pt>
                <c:pt idx="941">
                  <c:v>94.2</c:v>
                </c:pt>
                <c:pt idx="942">
                  <c:v>94.3</c:v>
                </c:pt>
                <c:pt idx="943">
                  <c:v>94.4</c:v>
                </c:pt>
                <c:pt idx="944">
                  <c:v>94.5</c:v>
                </c:pt>
                <c:pt idx="945">
                  <c:v>94.6</c:v>
                </c:pt>
                <c:pt idx="946">
                  <c:v>94.7</c:v>
                </c:pt>
                <c:pt idx="947">
                  <c:v>94.8</c:v>
                </c:pt>
                <c:pt idx="948">
                  <c:v>94.9</c:v>
                </c:pt>
                <c:pt idx="949">
                  <c:v>95</c:v>
                </c:pt>
                <c:pt idx="950">
                  <c:v>95.1</c:v>
                </c:pt>
                <c:pt idx="951">
                  <c:v>95.2</c:v>
                </c:pt>
                <c:pt idx="952">
                  <c:v>95.3</c:v>
                </c:pt>
                <c:pt idx="953">
                  <c:v>95.4</c:v>
                </c:pt>
                <c:pt idx="954">
                  <c:v>95.5</c:v>
                </c:pt>
                <c:pt idx="955">
                  <c:v>95.6</c:v>
                </c:pt>
                <c:pt idx="956">
                  <c:v>95.7</c:v>
                </c:pt>
                <c:pt idx="957">
                  <c:v>95.8</c:v>
                </c:pt>
                <c:pt idx="958">
                  <c:v>95.9</c:v>
                </c:pt>
                <c:pt idx="959">
                  <c:v>96</c:v>
                </c:pt>
                <c:pt idx="960">
                  <c:v>96.1</c:v>
                </c:pt>
                <c:pt idx="961">
                  <c:v>96.2</c:v>
                </c:pt>
                <c:pt idx="962">
                  <c:v>96.3</c:v>
                </c:pt>
                <c:pt idx="963">
                  <c:v>96.4</c:v>
                </c:pt>
                <c:pt idx="964">
                  <c:v>96.5</c:v>
                </c:pt>
                <c:pt idx="965">
                  <c:v>96.6</c:v>
                </c:pt>
                <c:pt idx="966">
                  <c:v>96.7</c:v>
                </c:pt>
                <c:pt idx="967">
                  <c:v>96.8</c:v>
                </c:pt>
                <c:pt idx="968">
                  <c:v>96.9</c:v>
                </c:pt>
                <c:pt idx="969">
                  <c:v>97</c:v>
                </c:pt>
                <c:pt idx="970">
                  <c:v>97.1</c:v>
                </c:pt>
                <c:pt idx="971">
                  <c:v>97.2</c:v>
                </c:pt>
                <c:pt idx="972">
                  <c:v>97.3</c:v>
                </c:pt>
                <c:pt idx="973">
                  <c:v>97.4</c:v>
                </c:pt>
                <c:pt idx="974">
                  <c:v>97.5</c:v>
                </c:pt>
                <c:pt idx="975">
                  <c:v>97.6</c:v>
                </c:pt>
                <c:pt idx="976">
                  <c:v>97.7</c:v>
                </c:pt>
                <c:pt idx="977">
                  <c:v>97.8</c:v>
                </c:pt>
                <c:pt idx="978">
                  <c:v>97.9</c:v>
                </c:pt>
                <c:pt idx="979">
                  <c:v>98</c:v>
                </c:pt>
                <c:pt idx="980">
                  <c:v>98.1</c:v>
                </c:pt>
                <c:pt idx="981">
                  <c:v>98.2</c:v>
                </c:pt>
                <c:pt idx="982">
                  <c:v>98.3</c:v>
                </c:pt>
                <c:pt idx="983">
                  <c:v>98.4</c:v>
                </c:pt>
                <c:pt idx="984">
                  <c:v>98.5</c:v>
                </c:pt>
                <c:pt idx="985">
                  <c:v>98.6</c:v>
                </c:pt>
                <c:pt idx="986">
                  <c:v>98.7</c:v>
                </c:pt>
                <c:pt idx="987">
                  <c:v>98.8</c:v>
                </c:pt>
                <c:pt idx="988">
                  <c:v>98.9</c:v>
                </c:pt>
                <c:pt idx="989">
                  <c:v>99</c:v>
                </c:pt>
                <c:pt idx="990">
                  <c:v>99.1</c:v>
                </c:pt>
                <c:pt idx="991">
                  <c:v>99.2</c:v>
                </c:pt>
                <c:pt idx="992">
                  <c:v>99.3</c:v>
                </c:pt>
                <c:pt idx="993">
                  <c:v>99.4</c:v>
                </c:pt>
                <c:pt idx="994">
                  <c:v>99.5</c:v>
                </c:pt>
                <c:pt idx="995">
                  <c:v>99.6</c:v>
                </c:pt>
                <c:pt idx="996">
                  <c:v>99.7</c:v>
                </c:pt>
                <c:pt idx="997">
                  <c:v>99.8</c:v>
                </c:pt>
                <c:pt idx="998">
                  <c:v>99.9</c:v>
                </c:pt>
                <c:pt idx="999">
                  <c:v>100</c:v>
                </c:pt>
                <c:pt idx="1000">
                  <c:v>100.1</c:v>
                </c:pt>
                <c:pt idx="1001">
                  <c:v>100.2</c:v>
                </c:pt>
                <c:pt idx="1002">
                  <c:v>100.3</c:v>
                </c:pt>
                <c:pt idx="1003">
                  <c:v>100.4</c:v>
                </c:pt>
                <c:pt idx="1004">
                  <c:v>100.5</c:v>
                </c:pt>
                <c:pt idx="1005">
                  <c:v>100.6</c:v>
                </c:pt>
                <c:pt idx="1006">
                  <c:v>100.7</c:v>
                </c:pt>
                <c:pt idx="1007">
                  <c:v>100.8</c:v>
                </c:pt>
                <c:pt idx="1008">
                  <c:v>100.9</c:v>
                </c:pt>
                <c:pt idx="1009">
                  <c:v>101</c:v>
                </c:pt>
                <c:pt idx="1010">
                  <c:v>101.1</c:v>
                </c:pt>
                <c:pt idx="1011">
                  <c:v>101.2</c:v>
                </c:pt>
                <c:pt idx="1012">
                  <c:v>101.3</c:v>
                </c:pt>
                <c:pt idx="1013">
                  <c:v>101.4</c:v>
                </c:pt>
                <c:pt idx="1014">
                  <c:v>101.5</c:v>
                </c:pt>
                <c:pt idx="1015">
                  <c:v>101.6</c:v>
                </c:pt>
                <c:pt idx="1016">
                  <c:v>101.7</c:v>
                </c:pt>
                <c:pt idx="1017">
                  <c:v>101.8</c:v>
                </c:pt>
                <c:pt idx="1018">
                  <c:v>101.9</c:v>
                </c:pt>
                <c:pt idx="1019">
                  <c:v>102</c:v>
                </c:pt>
                <c:pt idx="1020">
                  <c:v>102.1</c:v>
                </c:pt>
                <c:pt idx="1021">
                  <c:v>102.2</c:v>
                </c:pt>
                <c:pt idx="1022">
                  <c:v>102.3</c:v>
                </c:pt>
                <c:pt idx="1023">
                  <c:v>102.4</c:v>
                </c:pt>
                <c:pt idx="1024">
                  <c:v>102.5</c:v>
                </c:pt>
                <c:pt idx="1025">
                  <c:v>102.6</c:v>
                </c:pt>
                <c:pt idx="1026">
                  <c:v>102.7</c:v>
                </c:pt>
                <c:pt idx="1027">
                  <c:v>102.8</c:v>
                </c:pt>
                <c:pt idx="1028">
                  <c:v>102.9</c:v>
                </c:pt>
                <c:pt idx="1029">
                  <c:v>103</c:v>
                </c:pt>
                <c:pt idx="1030">
                  <c:v>103.1</c:v>
                </c:pt>
                <c:pt idx="1031">
                  <c:v>103.2</c:v>
                </c:pt>
                <c:pt idx="1032">
                  <c:v>103.3</c:v>
                </c:pt>
                <c:pt idx="1033">
                  <c:v>103.4</c:v>
                </c:pt>
                <c:pt idx="1034">
                  <c:v>103.5</c:v>
                </c:pt>
                <c:pt idx="1035">
                  <c:v>103.6</c:v>
                </c:pt>
                <c:pt idx="1036">
                  <c:v>103.7</c:v>
                </c:pt>
                <c:pt idx="1037">
                  <c:v>103.8</c:v>
                </c:pt>
                <c:pt idx="1038">
                  <c:v>103.9</c:v>
                </c:pt>
                <c:pt idx="1039">
                  <c:v>104</c:v>
                </c:pt>
                <c:pt idx="1040">
                  <c:v>104.1</c:v>
                </c:pt>
                <c:pt idx="1041">
                  <c:v>104.2</c:v>
                </c:pt>
                <c:pt idx="1042">
                  <c:v>104.3</c:v>
                </c:pt>
                <c:pt idx="1043">
                  <c:v>104.4</c:v>
                </c:pt>
                <c:pt idx="1044">
                  <c:v>104.5</c:v>
                </c:pt>
                <c:pt idx="1045">
                  <c:v>104.6</c:v>
                </c:pt>
                <c:pt idx="1046">
                  <c:v>104.7</c:v>
                </c:pt>
                <c:pt idx="1047">
                  <c:v>104.8</c:v>
                </c:pt>
                <c:pt idx="1048">
                  <c:v>104.9</c:v>
                </c:pt>
                <c:pt idx="1049">
                  <c:v>105</c:v>
                </c:pt>
                <c:pt idx="1050">
                  <c:v>105.1</c:v>
                </c:pt>
                <c:pt idx="1051">
                  <c:v>105.2</c:v>
                </c:pt>
                <c:pt idx="1052">
                  <c:v>105.3</c:v>
                </c:pt>
                <c:pt idx="1053">
                  <c:v>105.4</c:v>
                </c:pt>
                <c:pt idx="1054">
                  <c:v>105.5</c:v>
                </c:pt>
                <c:pt idx="1055">
                  <c:v>105.6</c:v>
                </c:pt>
                <c:pt idx="1056">
                  <c:v>105.7</c:v>
                </c:pt>
                <c:pt idx="1057">
                  <c:v>105.8</c:v>
                </c:pt>
                <c:pt idx="1058">
                  <c:v>105.9</c:v>
                </c:pt>
                <c:pt idx="1059">
                  <c:v>106</c:v>
                </c:pt>
                <c:pt idx="1060">
                  <c:v>106.1</c:v>
                </c:pt>
                <c:pt idx="1061">
                  <c:v>106.2</c:v>
                </c:pt>
                <c:pt idx="1062">
                  <c:v>106.3</c:v>
                </c:pt>
                <c:pt idx="1063">
                  <c:v>106.4</c:v>
                </c:pt>
                <c:pt idx="1064">
                  <c:v>106.5</c:v>
                </c:pt>
                <c:pt idx="1065">
                  <c:v>106.6</c:v>
                </c:pt>
                <c:pt idx="1066">
                  <c:v>106.7</c:v>
                </c:pt>
                <c:pt idx="1067">
                  <c:v>106.8</c:v>
                </c:pt>
                <c:pt idx="1068">
                  <c:v>106.9</c:v>
                </c:pt>
                <c:pt idx="1069">
                  <c:v>107</c:v>
                </c:pt>
                <c:pt idx="1070">
                  <c:v>107.1</c:v>
                </c:pt>
                <c:pt idx="1071">
                  <c:v>107.2</c:v>
                </c:pt>
                <c:pt idx="1072">
                  <c:v>107.3</c:v>
                </c:pt>
                <c:pt idx="1073">
                  <c:v>107.4</c:v>
                </c:pt>
                <c:pt idx="1074">
                  <c:v>107.5</c:v>
                </c:pt>
                <c:pt idx="1075">
                  <c:v>107.6</c:v>
                </c:pt>
                <c:pt idx="1076">
                  <c:v>107.7</c:v>
                </c:pt>
                <c:pt idx="1077">
                  <c:v>107.8</c:v>
                </c:pt>
                <c:pt idx="1078">
                  <c:v>107.9</c:v>
                </c:pt>
                <c:pt idx="1079">
                  <c:v>108</c:v>
                </c:pt>
                <c:pt idx="1080">
                  <c:v>108.1</c:v>
                </c:pt>
                <c:pt idx="1081">
                  <c:v>108.2</c:v>
                </c:pt>
                <c:pt idx="1082">
                  <c:v>108.3</c:v>
                </c:pt>
                <c:pt idx="1083">
                  <c:v>108.4</c:v>
                </c:pt>
                <c:pt idx="1084">
                  <c:v>108.5</c:v>
                </c:pt>
                <c:pt idx="1085">
                  <c:v>108.6</c:v>
                </c:pt>
                <c:pt idx="1086">
                  <c:v>108.7</c:v>
                </c:pt>
                <c:pt idx="1087">
                  <c:v>108.8</c:v>
                </c:pt>
                <c:pt idx="1088">
                  <c:v>108.9</c:v>
                </c:pt>
                <c:pt idx="1089">
                  <c:v>109</c:v>
                </c:pt>
                <c:pt idx="1090">
                  <c:v>109.1</c:v>
                </c:pt>
                <c:pt idx="1091">
                  <c:v>109.2</c:v>
                </c:pt>
                <c:pt idx="1092">
                  <c:v>109.3</c:v>
                </c:pt>
                <c:pt idx="1093">
                  <c:v>109.4</c:v>
                </c:pt>
                <c:pt idx="1094">
                  <c:v>109.5</c:v>
                </c:pt>
                <c:pt idx="1095">
                  <c:v>109.6</c:v>
                </c:pt>
                <c:pt idx="1096">
                  <c:v>109.7</c:v>
                </c:pt>
                <c:pt idx="1097">
                  <c:v>109.8</c:v>
                </c:pt>
                <c:pt idx="1098">
                  <c:v>109.9</c:v>
                </c:pt>
                <c:pt idx="1099">
                  <c:v>110</c:v>
                </c:pt>
                <c:pt idx="1100">
                  <c:v>110.1</c:v>
                </c:pt>
                <c:pt idx="1101">
                  <c:v>110.2</c:v>
                </c:pt>
                <c:pt idx="1102">
                  <c:v>110.3</c:v>
                </c:pt>
                <c:pt idx="1103">
                  <c:v>110.4</c:v>
                </c:pt>
                <c:pt idx="1104">
                  <c:v>110.5</c:v>
                </c:pt>
                <c:pt idx="1105">
                  <c:v>110.6</c:v>
                </c:pt>
                <c:pt idx="1106">
                  <c:v>110.7</c:v>
                </c:pt>
                <c:pt idx="1107">
                  <c:v>110.8</c:v>
                </c:pt>
                <c:pt idx="1108">
                  <c:v>110.9</c:v>
                </c:pt>
                <c:pt idx="1109">
                  <c:v>111</c:v>
                </c:pt>
                <c:pt idx="1110">
                  <c:v>111.1</c:v>
                </c:pt>
                <c:pt idx="1111">
                  <c:v>111.2</c:v>
                </c:pt>
                <c:pt idx="1112">
                  <c:v>111.3</c:v>
                </c:pt>
                <c:pt idx="1113">
                  <c:v>111.4</c:v>
                </c:pt>
                <c:pt idx="1114">
                  <c:v>111.5</c:v>
                </c:pt>
                <c:pt idx="1115">
                  <c:v>111.6</c:v>
                </c:pt>
                <c:pt idx="1116">
                  <c:v>111.7</c:v>
                </c:pt>
                <c:pt idx="1117">
                  <c:v>111.8</c:v>
                </c:pt>
                <c:pt idx="1118">
                  <c:v>111.9</c:v>
                </c:pt>
                <c:pt idx="1119">
                  <c:v>112</c:v>
                </c:pt>
                <c:pt idx="1120">
                  <c:v>112.1</c:v>
                </c:pt>
                <c:pt idx="1121">
                  <c:v>112.2</c:v>
                </c:pt>
                <c:pt idx="1122">
                  <c:v>112.3</c:v>
                </c:pt>
                <c:pt idx="1123">
                  <c:v>112.4</c:v>
                </c:pt>
                <c:pt idx="1124">
                  <c:v>112.5</c:v>
                </c:pt>
                <c:pt idx="1125">
                  <c:v>112.6</c:v>
                </c:pt>
                <c:pt idx="1126">
                  <c:v>112.7</c:v>
                </c:pt>
                <c:pt idx="1127">
                  <c:v>112.8</c:v>
                </c:pt>
                <c:pt idx="1128">
                  <c:v>112.9</c:v>
                </c:pt>
                <c:pt idx="1129">
                  <c:v>113</c:v>
                </c:pt>
                <c:pt idx="1130">
                  <c:v>113.1</c:v>
                </c:pt>
                <c:pt idx="1131">
                  <c:v>113.2</c:v>
                </c:pt>
                <c:pt idx="1132">
                  <c:v>113.3</c:v>
                </c:pt>
                <c:pt idx="1133">
                  <c:v>113.4</c:v>
                </c:pt>
                <c:pt idx="1134">
                  <c:v>113.5</c:v>
                </c:pt>
                <c:pt idx="1135">
                  <c:v>113.6</c:v>
                </c:pt>
                <c:pt idx="1136">
                  <c:v>113.7</c:v>
                </c:pt>
                <c:pt idx="1137">
                  <c:v>113.8</c:v>
                </c:pt>
                <c:pt idx="1138">
                  <c:v>113.9</c:v>
                </c:pt>
                <c:pt idx="1139">
                  <c:v>114</c:v>
                </c:pt>
                <c:pt idx="1140">
                  <c:v>114.1</c:v>
                </c:pt>
                <c:pt idx="1141">
                  <c:v>114.2</c:v>
                </c:pt>
                <c:pt idx="1142">
                  <c:v>114.3</c:v>
                </c:pt>
                <c:pt idx="1143">
                  <c:v>114.4</c:v>
                </c:pt>
                <c:pt idx="1144">
                  <c:v>114.5</c:v>
                </c:pt>
                <c:pt idx="1145">
                  <c:v>114.6</c:v>
                </c:pt>
                <c:pt idx="1146">
                  <c:v>114.7</c:v>
                </c:pt>
                <c:pt idx="1147">
                  <c:v>114.8</c:v>
                </c:pt>
                <c:pt idx="1148">
                  <c:v>114.9</c:v>
                </c:pt>
                <c:pt idx="1149">
                  <c:v>115</c:v>
                </c:pt>
                <c:pt idx="1150">
                  <c:v>115.1</c:v>
                </c:pt>
                <c:pt idx="1151">
                  <c:v>115.2</c:v>
                </c:pt>
                <c:pt idx="1152">
                  <c:v>115.3</c:v>
                </c:pt>
                <c:pt idx="1153">
                  <c:v>115.4</c:v>
                </c:pt>
                <c:pt idx="1154">
                  <c:v>115.5</c:v>
                </c:pt>
                <c:pt idx="1155">
                  <c:v>115.6</c:v>
                </c:pt>
                <c:pt idx="1156">
                  <c:v>115.7</c:v>
                </c:pt>
                <c:pt idx="1157">
                  <c:v>115.8</c:v>
                </c:pt>
                <c:pt idx="1158">
                  <c:v>115.9</c:v>
                </c:pt>
                <c:pt idx="1159">
                  <c:v>116</c:v>
                </c:pt>
                <c:pt idx="1160">
                  <c:v>116.1</c:v>
                </c:pt>
                <c:pt idx="1161">
                  <c:v>116.2</c:v>
                </c:pt>
                <c:pt idx="1162">
                  <c:v>116.3</c:v>
                </c:pt>
                <c:pt idx="1163">
                  <c:v>116.4</c:v>
                </c:pt>
                <c:pt idx="1164">
                  <c:v>116.5</c:v>
                </c:pt>
                <c:pt idx="1165">
                  <c:v>116.6</c:v>
                </c:pt>
                <c:pt idx="1166">
                  <c:v>116.7</c:v>
                </c:pt>
                <c:pt idx="1167">
                  <c:v>116.8</c:v>
                </c:pt>
                <c:pt idx="1168">
                  <c:v>116.9</c:v>
                </c:pt>
                <c:pt idx="1169">
                  <c:v>117</c:v>
                </c:pt>
                <c:pt idx="1170">
                  <c:v>117.1</c:v>
                </c:pt>
                <c:pt idx="1171">
                  <c:v>117.2</c:v>
                </c:pt>
                <c:pt idx="1172">
                  <c:v>117.3</c:v>
                </c:pt>
                <c:pt idx="1173">
                  <c:v>117.4</c:v>
                </c:pt>
                <c:pt idx="1174">
                  <c:v>117.5</c:v>
                </c:pt>
                <c:pt idx="1175">
                  <c:v>117.6</c:v>
                </c:pt>
                <c:pt idx="1176">
                  <c:v>117.7</c:v>
                </c:pt>
                <c:pt idx="1177">
                  <c:v>117.8</c:v>
                </c:pt>
                <c:pt idx="1178">
                  <c:v>117.9</c:v>
                </c:pt>
                <c:pt idx="1179">
                  <c:v>118</c:v>
                </c:pt>
                <c:pt idx="1180">
                  <c:v>118.1</c:v>
                </c:pt>
                <c:pt idx="1181">
                  <c:v>118.2</c:v>
                </c:pt>
                <c:pt idx="1182">
                  <c:v>118.3</c:v>
                </c:pt>
                <c:pt idx="1183">
                  <c:v>118.4</c:v>
                </c:pt>
                <c:pt idx="1184">
                  <c:v>118.5</c:v>
                </c:pt>
                <c:pt idx="1185">
                  <c:v>118.6</c:v>
                </c:pt>
                <c:pt idx="1186">
                  <c:v>118.7</c:v>
                </c:pt>
                <c:pt idx="1187">
                  <c:v>118.8</c:v>
                </c:pt>
                <c:pt idx="1188">
                  <c:v>118.9</c:v>
                </c:pt>
                <c:pt idx="1189">
                  <c:v>119</c:v>
                </c:pt>
                <c:pt idx="1190">
                  <c:v>119.1</c:v>
                </c:pt>
                <c:pt idx="1191">
                  <c:v>119.2</c:v>
                </c:pt>
                <c:pt idx="1192">
                  <c:v>119.3</c:v>
                </c:pt>
                <c:pt idx="1193">
                  <c:v>119.4</c:v>
                </c:pt>
                <c:pt idx="1194">
                  <c:v>119.5</c:v>
                </c:pt>
                <c:pt idx="1195">
                  <c:v>119.6</c:v>
                </c:pt>
                <c:pt idx="1196">
                  <c:v>119.7</c:v>
                </c:pt>
                <c:pt idx="1197">
                  <c:v>119.8</c:v>
                </c:pt>
                <c:pt idx="1198">
                  <c:v>119.9</c:v>
                </c:pt>
                <c:pt idx="1199">
                  <c:v>120</c:v>
                </c:pt>
                <c:pt idx="1200">
                  <c:v>120.1</c:v>
                </c:pt>
                <c:pt idx="1201">
                  <c:v>120.2</c:v>
                </c:pt>
                <c:pt idx="1202">
                  <c:v>120.3</c:v>
                </c:pt>
                <c:pt idx="1203">
                  <c:v>120.4</c:v>
                </c:pt>
                <c:pt idx="1204">
                  <c:v>120.5</c:v>
                </c:pt>
                <c:pt idx="1205">
                  <c:v>120.6</c:v>
                </c:pt>
                <c:pt idx="1206">
                  <c:v>120.7</c:v>
                </c:pt>
                <c:pt idx="1207">
                  <c:v>120.8</c:v>
                </c:pt>
                <c:pt idx="1208">
                  <c:v>120.9</c:v>
                </c:pt>
                <c:pt idx="1209">
                  <c:v>121</c:v>
                </c:pt>
                <c:pt idx="1210">
                  <c:v>121.1</c:v>
                </c:pt>
                <c:pt idx="1211">
                  <c:v>121.2</c:v>
                </c:pt>
                <c:pt idx="1212">
                  <c:v>121.3</c:v>
                </c:pt>
                <c:pt idx="1213">
                  <c:v>121.4</c:v>
                </c:pt>
                <c:pt idx="1214">
                  <c:v>121.5</c:v>
                </c:pt>
                <c:pt idx="1215">
                  <c:v>121.6</c:v>
                </c:pt>
                <c:pt idx="1216">
                  <c:v>121.7</c:v>
                </c:pt>
                <c:pt idx="1217">
                  <c:v>121.8</c:v>
                </c:pt>
                <c:pt idx="1218">
                  <c:v>121.9</c:v>
                </c:pt>
                <c:pt idx="1219">
                  <c:v>122</c:v>
                </c:pt>
                <c:pt idx="1220">
                  <c:v>122.1</c:v>
                </c:pt>
                <c:pt idx="1221">
                  <c:v>122.2</c:v>
                </c:pt>
                <c:pt idx="1222">
                  <c:v>122.3</c:v>
                </c:pt>
                <c:pt idx="1223">
                  <c:v>122.4</c:v>
                </c:pt>
                <c:pt idx="1224">
                  <c:v>122.5</c:v>
                </c:pt>
                <c:pt idx="1225">
                  <c:v>122.6</c:v>
                </c:pt>
                <c:pt idx="1226">
                  <c:v>122.7</c:v>
                </c:pt>
                <c:pt idx="1227">
                  <c:v>122.8</c:v>
                </c:pt>
                <c:pt idx="1228">
                  <c:v>122.9</c:v>
                </c:pt>
                <c:pt idx="1229">
                  <c:v>123</c:v>
                </c:pt>
                <c:pt idx="1230">
                  <c:v>123.1</c:v>
                </c:pt>
                <c:pt idx="1231">
                  <c:v>123.2</c:v>
                </c:pt>
                <c:pt idx="1232">
                  <c:v>123.3</c:v>
                </c:pt>
                <c:pt idx="1233">
                  <c:v>123.4</c:v>
                </c:pt>
                <c:pt idx="1234">
                  <c:v>123.5</c:v>
                </c:pt>
                <c:pt idx="1235">
                  <c:v>123.6</c:v>
                </c:pt>
                <c:pt idx="1236">
                  <c:v>123.7</c:v>
                </c:pt>
                <c:pt idx="1237">
                  <c:v>123.8</c:v>
                </c:pt>
                <c:pt idx="1238">
                  <c:v>123.9</c:v>
                </c:pt>
                <c:pt idx="1239">
                  <c:v>124</c:v>
                </c:pt>
                <c:pt idx="1240">
                  <c:v>124.1</c:v>
                </c:pt>
                <c:pt idx="1241">
                  <c:v>124.2</c:v>
                </c:pt>
                <c:pt idx="1242">
                  <c:v>124.3</c:v>
                </c:pt>
                <c:pt idx="1243">
                  <c:v>124.4</c:v>
                </c:pt>
                <c:pt idx="1244">
                  <c:v>124.5</c:v>
                </c:pt>
                <c:pt idx="1245">
                  <c:v>124.6</c:v>
                </c:pt>
                <c:pt idx="1246">
                  <c:v>124.7</c:v>
                </c:pt>
                <c:pt idx="1247">
                  <c:v>124.8</c:v>
                </c:pt>
                <c:pt idx="1248">
                  <c:v>124.9</c:v>
                </c:pt>
                <c:pt idx="1249">
                  <c:v>125</c:v>
                </c:pt>
                <c:pt idx="1250">
                  <c:v>125.1</c:v>
                </c:pt>
                <c:pt idx="1251">
                  <c:v>125.2</c:v>
                </c:pt>
                <c:pt idx="1252">
                  <c:v>125.3</c:v>
                </c:pt>
                <c:pt idx="1253">
                  <c:v>125.4</c:v>
                </c:pt>
                <c:pt idx="1254">
                  <c:v>125.5</c:v>
                </c:pt>
                <c:pt idx="1255">
                  <c:v>125.6</c:v>
                </c:pt>
                <c:pt idx="1256">
                  <c:v>125.7</c:v>
                </c:pt>
                <c:pt idx="1257">
                  <c:v>125.8</c:v>
                </c:pt>
                <c:pt idx="1258">
                  <c:v>125.9</c:v>
                </c:pt>
                <c:pt idx="1259">
                  <c:v>126</c:v>
                </c:pt>
                <c:pt idx="1260">
                  <c:v>126.1</c:v>
                </c:pt>
                <c:pt idx="1261">
                  <c:v>126.2</c:v>
                </c:pt>
                <c:pt idx="1262">
                  <c:v>126.3</c:v>
                </c:pt>
                <c:pt idx="1263">
                  <c:v>126.4</c:v>
                </c:pt>
                <c:pt idx="1264">
                  <c:v>126.5</c:v>
                </c:pt>
                <c:pt idx="1265">
                  <c:v>126.6</c:v>
                </c:pt>
                <c:pt idx="1266">
                  <c:v>126.7</c:v>
                </c:pt>
                <c:pt idx="1267">
                  <c:v>126.8</c:v>
                </c:pt>
                <c:pt idx="1268">
                  <c:v>126.9</c:v>
                </c:pt>
                <c:pt idx="1269">
                  <c:v>127</c:v>
                </c:pt>
                <c:pt idx="1270">
                  <c:v>127.1</c:v>
                </c:pt>
                <c:pt idx="1271">
                  <c:v>127.2</c:v>
                </c:pt>
                <c:pt idx="1272">
                  <c:v>127.3</c:v>
                </c:pt>
                <c:pt idx="1273">
                  <c:v>127.4</c:v>
                </c:pt>
                <c:pt idx="1274">
                  <c:v>127.5</c:v>
                </c:pt>
                <c:pt idx="1275">
                  <c:v>127.6</c:v>
                </c:pt>
                <c:pt idx="1276">
                  <c:v>127.7</c:v>
                </c:pt>
                <c:pt idx="1277">
                  <c:v>127.8</c:v>
                </c:pt>
                <c:pt idx="1278">
                  <c:v>127.9</c:v>
                </c:pt>
                <c:pt idx="1279">
                  <c:v>128</c:v>
                </c:pt>
                <c:pt idx="1280">
                  <c:v>128.1</c:v>
                </c:pt>
                <c:pt idx="1281">
                  <c:v>128.19999999999999</c:v>
                </c:pt>
                <c:pt idx="1282">
                  <c:v>128.30000000000001</c:v>
                </c:pt>
                <c:pt idx="1283">
                  <c:v>128.4</c:v>
                </c:pt>
                <c:pt idx="1284">
                  <c:v>128.5</c:v>
                </c:pt>
                <c:pt idx="1285">
                  <c:v>128.6</c:v>
                </c:pt>
                <c:pt idx="1286">
                  <c:v>128.69999999999999</c:v>
                </c:pt>
                <c:pt idx="1287">
                  <c:v>128.80000000000001</c:v>
                </c:pt>
                <c:pt idx="1288">
                  <c:v>128.9</c:v>
                </c:pt>
                <c:pt idx="1289">
                  <c:v>129</c:v>
                </c:pt>
                <c:pt idx="1290">
                  <c:v>129.1</c:v>
                </c:pt>
                <c:pt idx="1291">
                  <c:v>129.19999999999999</c:v>
                </c:pt>
                <c:pt idx="1292">
                  <c:v>129.30000000000001</c:v>
                </c:pt>
                <c:pt idx="1293">
                  <c:v>129.4</c:v>
                </c:pt>
                <c:pt idx="1294">
                  <c:v>129.5</c:v>
                </c:pt>
                <c:pt idx="1295">
                  <c:v>129.6</c:v>
                </c:pt>
                <c:pt idx="1296">
                  <c:v>129.69999999999999</c:v>
                </c:pt>
                <c:pt idx="1297">
                  <c:v>129.80000000000001</c:v>
                </c:pt>
                <c:pt idx="1298">
                  <c:v>129.9</c:v>
                </c:pt>
                <c:pt idx="1299">
                  <c:v>130</c:v>
                </c:pt>
                <c:pt idx="1300">
                  <c:v>130.1</c:v>
                </c:pt>
                <c:pt idx="1301">
                  <c:v>130.19999999999999</c:v>
                </c:pt>
                <c:pt idx="1302">
                  <c:v>130.30000000000001</c:v>
                </c:pt>
                <c:pt idx="1303">
                  <c:v>130.4</c:v>
                </c:pt>
                <c:pt idx="1304">
                  <c:v>130.5</c:v>
                </c:pt>
                <c:pt idx="1305">
                  <c:v>130.6</c:v>
                </c:pt>
                <c:pt idx="1306">
                  <c:v>130.69999999999999</c:v>
                </c:pt>
                <c:pt idx="1307">
                  <c:v>130.80000000000001</c:v>
                </c:pt>
                <c:pt idx="1308">
                  <c:v>130.9</c:v>
                </c:pt>
                <c:pt idx="1309">
                  <c:v>131</c:v>
                </c:pt>
                <c:pt idx="1310">
                  <c:v>131.1</c:v>
                </c:pt>
                <c:pt idx="1311">
                  <c:v>131.19999999999999</c:v>
                </c:pt>
                <c:pt idx="1312">
                  <c:v>131.30000000000001</c:v>
                </c:pt>
                <c:pt idx="1313">
                  <c:v>131.4</c:v>
                </c:pt>
                <c:pt idx="1314">
                  <c:v>131.5</c:v>
                </c:pt>
                <c:pt idx="1315">
                  <c:v>131.6</c:v>
                </c:pt>
                <c:pt idx="1316">
                  <c:v>131.69999999999999</c:v>
                </c:pt>
                <c:pt idx="1317">
                  <c:v>131.80000000000001</c:v>
                </c:pt>
                <c:pt idx="1318">
                  <c:v>131.9</c:v>
                </c:pt>
                <c:pt idx="1319">
                  <c:v>132</c:v>
                </c:pt>
                <c:pt idx="1320">
                  <c:v>132.1</c:v>
                </c:pt>
                <c:pt idx="1321">
                  <c:v>132.19999999999999</c:v>
                </c:pt>
                <c:pt idx="1322">
                  <c:v>132.30000000000001</c:v>
                </c:pt>
                <c:pt idx="1323">
                  <c:v>132.4</c:v>
                </c:pt>
                <c:pt idx="1324">
                  <c:v>132.5</c:v>
                </c:pt>
                <c:pt idx="1325">
                  <c:v>132.6</c:v>
                </c:pt>
                <c:pt idx="1326">
                  <c:v>132.69999999999999</c:v>
                </c:pt>
                <c:pt idx="1327">
                  <c:v>132.80000000000001</c:v>
                </c:pt>
                <c:pt idx="1328">
                  <c:v>132.9</c:v>
                </c:pt>
                <c:pt idx="1329">
                  <c:v>133</c:v>
                </c:pt>
                <c:pt idx="1330">
                  <c:v>133.1</c:v>
                </c:pt>
                <c:pt idx="1331">
                  <c:v>133.19999999999999</c:v>
                </c:pt>
                <c:pt idx="1332">
                  <c:v>133.30000000000001</c:v>
                </c:pt>
                <c:pt idx="1333">
                  <c:v>133.4</c:v>
                </c:pt>
                <c:pt idx="1334">
                  <c:v>133.5</c:v>
                </c:pt>
                <c:pt idx="1335">
                  <c:v>133.6</c:v>
                </c:pt>
                <c:pt idx="1336">
                  <c:v>133.69999999999999</c:v>
                </c:pt>
                <c:pt idx="1337">
                  <c:v>133.80000000000001</c:v>
                </c:pt>
                <c:pt idx="1338">
                  <c:v>133.9</c:v>
                </c:pt>
                <c:pt idx="1339">
                  <c:v>134</c:v>
                </c:pt>
                <c:pt idx="1340">
                  <c:v>134.1</c:v>
                </c:pt>
                <c:pt idx="1341">
                  <c:v>134.19999999999999</c:v>
                </c:pt>
                <c:pt idx="1342">
                  <c:v>134.30000000000001</c:v>
                </c:pt>
                <c:pt idx="1343">
                  <c:v>134.4</c:v>
                </c:pt>
                <c:pt idx="1344">
                  <c:v>134.5</c:v>
                </c:pt>
                <c:pt idx="1345">
                  <c:v>134.6</c:v>
                </c:pt>
                <c:pt idx="1346">
                  <c:v>134.69999999999999</c:v>
                </c:pt>
                <c:pt idx="1347">
                  <c:v>134.80000000000001</c:v>
                </c:pt>
                <c:pt idx="1348">
                  <c:v>134.9</c:v>
                </c:pt>
                <c:pt idx="1349">
                  <c:v>135</c:v>
                </c:pt>
                <c:pt idx="1350">
                  <c:v>135.1</c:v>
                </c:pt>
                <c:pt idx="1351">
                  <c:v>135.19999999999999</c:v>
                </c:pt>
                <c:pt idx="1352">
                  <c:v>135.30000000000001</c:v>
                </c:pt>
                <c:pt idx="1353">
                  <c:v>135.4</c:v>
                </c:pt>
                <c:pt idx="1354">
                  <c:v>135.5</c:v>
                </c:pt>
                <c:pt idx="1355">
                  <c:v>135.6</c:v>
                </c:pt>
                <c:pt idx="1356">
                  <c:v>135.69999999999999</c:v>
                </c:pt>
                <c:pt idx="1357">
                  <c:v>135.80000000000001</c:v>
                </c:pt>
                <c:pt idx="1358">
                  <c:v>135.9</c:v>
                </c:pt>
                <c:pt idx="1359">
                  <c:v>136</c:v>
                </c:pt>
                <c:pt idx="1360">
                  <c:v>136.1</c:v>
                </c:pt>
                <c:pt idx="1361">
                  <c:v>136.19999999999999</c:v>
                </c:pt>
                <c:pt idx="1362">
                  <c:v>136.30000000000001</c:v>
                </c:pt>
                <c:pt idx="1363">
                  <c:v>136.4</c:v>
                </c:pt>
                <c:pt idx="1364">
                  <c:v>136.5</c:v>
                </c:pt>
                <c:pt idx="1365">
                  <c:v>136.6</c:v>
                </c:pt>
                <c:pt idx="1366">
                  <c:v>136.69999999999999</c:v>
                </c:pt>
                <c:pt idx="1367">
                  <c:v>136.80000000000001</c:v>
                </c:pt>
                <c:pt idx="1368">
                  <c:v>136.9</c:v>
                </c:pt>
                <c:pt idx="1369">
                  <c:v>137</c:v>
                </c:pt>
                <c:pt idx="1370">
                  <c:v>137.1</c:v>
                </c:pt>
                <c:pt idx="1371">
                  <c:v>137.19999999999999</c:v>
                </c:pt>
                <c:pt idx="1372">
                  <c:v>137.30000000000001</c:v>
                </c:pt>
                <c:pt idx="1373">
                  <c:v>137.4</c:v>
                </c:pt>
                <c:pt idx="1374">
                  <c:v>137.5</c:v>
                </c:pt>
                <c:pt idx="1375">
                  <c:v>137.6</c:v>
                </c:pt>
                <c:pt idx="1376">
                  <c:v>137.69999999999999</c:v>
                </c:pt>
                <c:pt idx="1377">
                  <c:v>137.80000000000001</c:v>
                </c:pt>
                <c:pt idx="1378">
                  <c:v>137.9</c:v>
                </c:pt>
                <c:pt idx="1379">
                  <c:v>138</c:v>
                </c:pt>
                <c:pt idx="1380">
                  <c:v>138.1</c:v>
                </c:pt>
                <c:pt idx="1381">
                  <c:v>138.19999999999999</c:v>
                </c:pt>
                <c:pt idx="1382">
                  <c:v>138.30000000000001</c:v>
                </c:pt>
                <c:pt idx="1383">
                  <c:v>138.4</c:v>
                </c:pt>
                <c:pt idx="1384">
                  <c:v>138.5</c:v>
                </c:pt>
                <c:pt idx="1385">
                  <c:v>138.6</c:v>
                </c:pt>
                <c:pt idx="1386">
                  <c:v>138.69999999999999</c:v>
                </c:pt>
                <c:pt idx="1387">
                  <c:v>138.80000000000001</c:v>
                </c:pt>
                <c:pt idx="1388">
                  <c:v>138.9</c:v>
                </c:pt>
                <c:pt idx="1389">
                  <c:v>139</c:v>
                </c:pt>
                <c:pt idx="1390">
                  <c:v>139.1</c:v>
                </c:pt>
                <c:pt idx="1391">
                  <c:v>139.19999999999999</c:v>
                </c:pt>
                <c:pt idx="1392">
                  <c:v>139.30000000000001</c:v>
                </c:pt>
                <c:pt idx="1393">
                  <c:v>139.4</c:v>
                </c:pt>
                <c:pt idx="1394">
                  <c:v>139.5</c:v>
                </c:pt>
                <c:pt idx="1395">
                  <c:v>139.6</c:v>
                </c:pt>
                <c:pt idx="1396">
                  <c:v>139.69999999999999</c:v>
                </c:pt>
                <c:pt idx="1397">
                  <c:v>139.80000000000001</c:v>
                </c:pt>
                <c:pt idx="1398">
                  <c:v>139.9</c:v>
                </c:pt>
                <c:pt idx="1399">
                  <c:v>140</c:v>
                </c:pt>
                <c:pt idx="1400">
                  <c:v>140.1</c:v>
                </c:pt>
                <c:pt idx="1401">
                  <c:v>140.19999999999999</c:v>
                </c:pt>
                <c:pt idx="1402">
                  <c:v>140.30000000000001</c:v>
                </c:pt>
                <c:pt idx="1403">
                  <c:v>140.4</c:v>
                </c:pt>
                <c:pt idx="1404">
                  <c:v>140.5</c:v>
                </c:pt>
                <c:pt idx="1405">
                  <c:v>140.6</c:v>
                </c:pt>
                <c:pt idx="1406">
                  <c:v>140.69999999999999</c:v>
                </c:pt>
                <c:pt idx="1407">
                  <c:v>140.80000000000001</c:v>
                </c:pt>
                <c:pt idx="1408">
                  <c:v>140.9</c:v>
                </c:pt>
                <c:pt idx="1409">
                  <c:v>141</c:v>
                </c:pt>
                <c:pt idx="1410">
                  <c:v>141.1</c:v>
                </c:pt>
                <c:pt idx="1411">
                  <c:v>141.19999999999999</c:v>
                </c:pt>
                <c:pt idx="1412">
                  <c:v>141.30000000000001</c:v>
                </c:pt>
                <c:pt idx="1413">
                  <c:v>141.4</c:v>
                </c:pt>
                <c:pt idx="1414">
                  <c:v>141.5</c:v>
                </c:pt>
                <c:pt idx="1415">
                  <c:v>141.6</c:v>
                </c:pt>
                <c:pt idx="1416">
                  <c:v>141.69999999999999</c:v>
                </c:pt>
                <c:pt idx="1417">
                  <c:v>141.80000000000001</c:v>
                </c:pt>
                <c:pt idx="1418">
                  <c:v>141.9</c:v>
                </c:pt>
                <c:pt idx="1419">
                  <c:v>142</c:v>
                </c:pt>
                <c:pt idx="1420">
                  <c:v>142.1</c:v>
                </c:pt>
                <c:pt idx="1421">
                  <c:v>142.19999999999999</c:v>
                </c:pt>
                <c:pt idx="1422">
                  <c:v>142.30000000000001</c:v>
                </c:pt>
                <c:pt idx="1423">
                  <c:v>142.4</c:v>
                </c:pt>
                <c:pt idx="1424">
                  <c:v>142.5</c:v>
                </c:pt>
                <c:pt idx="1425">
                  <c:v>142.6</c:v>
                </c:pt>
                <c:pt idx="1426">
                  <c:v>142.69999999999999</c:v>
                </c:pt>
                <c:pt idx="1427">
                  <c:v>142.80000000000001</c:v>
                </c:pt>
                <c:pt idx="1428">
                  <c:v>142.9</c:v>
                </c:pt>
                <c:pt idx="1429">
                  <c:v>143</c:v>
                </c:pt>
                <c:pt idx="1430">
                  <c:v>143.1</c:v>
                </c:pt>
                <c:pt idx="1431">
                  <c:v>143.19999999999999</c:v>
                </c:pt>
                <c:pt idx="1432">
                  <c:v>143.30000000000001</c:v>
                </c:pt>
                <c:pt idx="1433">
                  <c:v>143.4</c:v>
                </c:pt>
                <c:pt idx="1434">
                  <c:v>143.5</c:v>
                </c:pt>
                <c:pt idx="1435">
                  <c:v>143.6</c:v>
                </c:pt>
                <c:pt idx="1436">
                  <c:v>143.69999999999999</c:v>
                </c:pt>
                <c:pt idx="1437">
                  <c:v>143.80000000000001</c:v>
                </c:pt>
                <c:pt idx="1438">
                  <c:v>143.9</c:v>
                </c:pt>
                <c:pt idx="1439">
                  <c:v>144</c:v>
                </c:pt>
                <c:pt idx="1440">
                  <c:v>144.1</c:v>
                </c:pt>
                <c:pt idx="1441">
                  <c:v>144.19999999999999</c:v>
                </c:pt>
                <c:pt idx="1442">
                  <c:v>144.30000000000001</c:v>
                </c:pt>
                <c:pt idx="1443">
                  <c:v>144.4</c:v>
                </c:pt>
                <c:pt idx="1444">
                  <c:v>144.5</c:v>
                </c:pt>
                <c:pt idx="1445">
                  <c:v>144.6</c:v>
                </c:pt>
                <c:pt idx="1446">
                  <c:v>144.69999999999999</c:v>
                </c:pt>
                <c:pt idx="1447">
                  <c:v>144.80000000000001</c:v>
                </c:pt>
                <c:pt idx="1448">
                  <c:v>144.9</c:v>
                </c:pt>
                <c:pt idx="1449">
                  <c:v>145</c:v>
                </c:pt>
                <c:pt idx="1450">
                  <c:v>145.1</c:v>
                </c:pt>
                <c:pt idx="1451">
                  <c:v>145.19999999999999</c:v>
                </c:pt>
                <c:pt idx="1452">
                  <c:v>145.30000000000001</c:v>
                </c:pt>
                <c:pt idx="1453">
                  <c:v>145.4</c:v>
                </c:pt>
                <c:pt idx="1454">
                  <c:v>145.5</c:v>
                </c:pt>
                <c:pt idx="1455">
                  <c:v>145.6</c:v>
                </c:pt>
                <c:pt idx="1456">
                  <c:v>145.69999999999999</c:v>
                </c:pt>
                <c:pt idx="1457">
                  <c:v>145.80000000000001</c:v>
                </c:pt>
                <c:pt idx="1458">
                  <c:v>145.9</c:v>
                </c:pt>
                <c:pt idx="1459">
                  <c:v>146</c:v>
                </c:pt>
                <c:pt idx="1460">
                  <c:v>146.1</c:v>
                </c:pt>
                <c:pt idx="1461">
                  <c:v>146.19999999999999</c:v>
                </c:pt>
                <c:pt idx="1462">
                  <c:v>146.30000000000001</c:v>
                </c:pt>
                <c:pt idx="1463">
                  <c:v>146.4</c:v>
                </c:pt>
                <c:pt idx="1464">
                  <c:v>146.5</c:v>
                </c:pt>
                <c:pt idx="1465">
                  <c:v>146.6</c:v>
                </c:pt>
                <c:pt idx="1466">
                  <c:v>146.69999999999999</c:v>
                </c:pt>
                <c:pt idx="1467">
                  <c:v>146.80000000000001</c:v>
                </c:pt>
                <c:pt idx="1468">
                  <c:v>146.9</c:v>
                </c:pt>
                <c:pt idx="1469">
                  <c:v>147</c:v>
                </c:pt>
                <c:pt idx="1470">
                  <c:v>147.1</c:v>
                </c:pt>
                <c:pt idx="1471">
                  <c:v>147.19999999999999</c:v>
                </c:pt>
                <c:pt idx="1472">
                  <c:v>147.30000000000001</c:v>
                </c:pt>
                <c:pt idx="1473">
                  <c:v>147.4</c:v>
                </c:pt>
                <c:pt idx="1474">
                  <c:v>147.5</c:v>
                </c:pt>
                <c:pt idx="1475">
                  <c:v>147.6</c:v>
                </c:pt>
                <c:pt idx="1476">
                  <c:v>147.69999999999999</c:v>
                </c:pt>
                <c:pt idx="1477">
                  <c:v>147.80000000000001</c:v>
                </c:pt>
                <c:pt idx="1478">
                  <c:v>147.9</c:v>
                </c:pt>
                <c:pt idx="1479">
                  <c:v>148</c:v>
                </c:pt>
                <c:pt idx="1480">
                  <c:v>148.1</c:v>
                </c:pt>
                <c:pt idx="1481">
                  <c:v>148.19999999999999</c:v>
                </c:pt>
                <c:pt idx="1482">
                  <c:v>148.30000000000001</c:v>
                </c:pt>
                <c:pt idx="1483">
                  <c:v>148.4</c:v>
                </c:pt>
                <c:pt idx="1484">
                  <c:v>148.5</c:v>
                </c:pt>
                <c:pt idx="1485">
                  <c:v>148.6</c:v>
                </c:pt>
                <c:pt idx="1486">
                  <c:v>148.69999999999999</c:v>
                </c:pt>
                <c:pt idx="1487">
                  <c:v>148.80000000000001</c:v>
                </c:pt>
                <c:pt idx="1488">
                  <c:v>148.9</c:v>
                </c:pt>
                <c:pt idx="1489">
                  <c:v>149</c:v>
                </c:pt>
                <c:pt idx="1490">
                  <c:v>149.1</c:v>
                </c:pt>
                <c:pt idx="1491">
                  <c:v>149.19999999999999</c:v>
                </c:pt>
                <c:pt idx="1492">
                  <c:v>149.30000000000001</c:v>
                </c:pt>
                <c:pt idx="1493">
                  <c:v>149.4</c:v>
                </c:pt>
                <c:pt idx="1494">
                  <c:v>149.5</c:v>
                </c:pt>
                <c:pt idx="1495">
                  <c:v>149.6</c:v>
                </c:pt>
                <c:pt idx="1496">
                  <c:v>149.69999999999999</c:v>
                </c:pt>
                <c:pt idx="1497">
                  <c:v>149.80000000000001</c:v>
                </c:pt>
                <c:pt idx="1498">
                  <c:v>149.9</c:v>
                </c:pt>
                <c:pt idx="1499">
                  <c:v>150</c:v>
                </c:pt>
                <c:pt idx="1500">
                  <c:v>150.1</c:v>
                </c:pt>
                <c:pt idx="1501">
                  <c:v>150.19999999999999</c:v>
                </c:pt>
                <c:pt idx="1502">
                  <c:v>150.30000000000001</c:v>
                </c:pt>
                <c:pt idx="1503">
                  <c:v>150.4</c:v>
                </c:pt>
                <c:pt idx="1504">
                  <c:v>150.5</c:v>
                </c:pt>
                <c:pt idx="1505">
                  <c:v>150.6</c:v>
                </c:pt>
                <c:pt idx="1506">
                  <c:v>150.69999999999999</c:v>
                </c:pt>
                <c:pt idx="1507">
                  <c:v>150.80000000000001</c:v>
                </c:pt>
                <c:pt idx="1508">
                  <c:v>150.9</c:v>
                </c:pt>
                <c:pt idx="1509">
                  <c:v>151</c:v>
                </c:pt>
                <c:pt idx="1510">
                  <c:v>151.1</c:v>
                </c:pt>
                <c:pt idx="1511">
                  <c:v>151.19999999999999</c:v>
                </c:pt>
                <c:pt idx="1512">
                  <c:v>151.30000000000001</c:v>
                </c:pt>
                <c:pt idx="1513">
                  <c:v>151.4</c:v>
                </c:pt>
                <c:pt idx="1514">
                  <c:v>151.5</c:v>
                </c:pt>
                <c:pt idx="1515">
                  <c:v>151.6</c:v>
                </c:pt>
                <c:pt idx="1516">
                  <c:v>151.69999999999999</c:v>
                </c:pt>
                <c:pt idx="1517">
                  <c:v>151.80000000000001</c:v>
                </c:pt>
                <c:pt idx="1518">
                  <c:v>151.9</c:v>
                </c:pt>
                <c:pt idx="1519">
                  <c:v>152</c:v>
                </c:pt>
                <c:pt idx="1520">
                  <c:v>152.1</c:v>
                </c:pt>
                <c:pt idx="1521">
                  <c:v>152.19999999999999</c:v>
                </c:pt>
                <c:pt idx="1522">
                  <c:v>152.30000000000001</c:v>
                </c:pt>
                <c:pt idx="1523">
                  <c:v>152.4</c:v>
                </c:pt>
                <c:pt idx="1524">
                  <c:v>152.5</c:v>
                </c:pt>
                <c:pt idx="1525">
                  <c:v>152.6</c:v>
                </c:pt>
                <c:pt idx="1526">
                  <c:v>152.69999999999999</c:v>
                </c:pt>
                <c:pt idx="1527">
                  <c:v>152.80000000000001</c:v>
                </c:pt>
                <c:pt idx="1528">
                  <c:v>152.9</c:v>
                </c:pt>
                <c:pt idx="1529">
                  <c:v>153</c:v>
                </c:pt>
                <c:pt idx="1530">
                  <c:v>153.1</c:v>
                </c:pt>
                <c:pt idx="1531">
                  <c:v>153.19999999999999</c:v>
                </c:pt>
                <c:pt idx="1532">
                  <c:v>153.30000000000001</c:v>
                </c:pt>
                <c:pt idx="1533">
                  <c:v>153.4</c:v>
                </c:pt>
                <c:pt idx="1534">
                  <c:v>153.5</c:v>
                </c:pt>
                <c:pt idx="1535">
                  <c:v>153.6</c:v>
                </c:pt>
                <c:pt idx="1536">
                  <c:v>153.69999999999999</c:v>
                </c:pt>
                <c:pt idx="1537">
                  <c:v>153.80000000000001</c:v>
                </c:pt>
                <c:pt idx="1538">
                  <c:v>153.9</c:v>
                </c:pt>
                <c:pt idx="1539">
                  <c:v>154</c:v>
                </c:pt>
                <c:pt idx="1540">
                  <c:v>154.1</c:v>
                </c:pt>
                <c:pt idx="1541">
                  <c:v>154.19999999999999</c:v>
                </c:pt>
                <c:pt idx="1542">
                  <c:v>154.30000000000001</c:v>
                </c:pt>
                <c:pt idx="1543">
                  <c:v>154.4</c:v>
                </c:pt>
                <c:pt idx="1544">
                  <c:v>154.5</c:v>
                </c:pt>
                <c:pt idx="1545">
                  <c:v>154.6</c:v>
                </c:pt>
                <c:pt idx="1546">
                  <c:v>154.69999999999999</c:v>
                </c:pt>
                <c:pt idx="1547">
                  <c:v>154.80000000000001</c:v>
                </c:pt>
                <c:pt idx="1548">
                  <c:v>154.9</c:v>
                </c:pt>
                <c:pt idx="1549">
                  <c:v>155</c:v>
                </c:pt>
                <c:pt idx="1550">
                  <c:v>155.1</c:v>
                </c:pt>
                <c:pt idx="1551">
                  <c:v>155.19999999999999</c:v>
                </c:pt>
                <c:pt idx="1552">
                  <c:v>155.30000000000001</c:v>
                </c:pt>
                <c:pt idx="1553">
                  <c:v>155.4</c:v>
                </c:pt>
                <c:pt idx="1554">
                  <c:v>155.5</c:v>
                </c:pt>
                <c:pt idx="1555">
                  <c:v>155.6</c:v>
                </c:pt>
                <c:pt idx="1556">
                  <c:v>155.69999999999999</c:v>
                </c:pt>
                <c:pt idx="1557">
                  <c:v>155.80000000000001</c:v>
                </c:pt>
                <c:pt idx="1558">
                  <c:v>155.9</c:v>
                </c:pt>
                <c:pt idx="1559">
                  <c:v>156</c:v>
                </c:pt>
                <c:pt idx="1560">
                  <c:v>156.1</c:v>
                </c:pt>
                <c:pt idx="1561">
                  <c:v>156.19999999999999</c:v>
                </c:pt>
                <c:pt idx="1562">
                  <c:v>156.30000000000001</c:v>
                </c:pt>
                <c:pt idx="1563">
                  <c:v>156.4</c:v>
                </c:pt>
                <c:pt idx="1564">
                  <c:v>156.5</c:v>
                </c:pt>
                <c:pt idx="1565">
                  <c:v>156.6</c:v>
                </c:pt>
                <c:pt idx="1566">
                  <c:v>156.69999999999999</c:v>
                </c:pt>
                <c:pt idx="1567">
                  <c:v>156.80000000000001</c:v>
                </c:pt>
                <c:pt idx="1568">
                  <c:v>156.9</c:v>
                </c:pt>
                <c:pt idx="1569">
                  <c:v>157</c:v>
                </c:pt>
                <c:pt idx="1570">
                  <c:v>157.1</c:v>
                </c:pt>
                <c:pt idx="1571">
                  <c:v>157.19999999999999</c:v>
                </c:pt>
                <c:pt idx="1572">
                  <c:v>157.30000000000001</c:v>
                </c:pt>
                <c:pt idx="1573">
                  <c:v>157.4</c:v>
                </c:pt>
                <c:pt idx="1574">
                  <c:v>157.5</c:v>
                </c:pt>
                <c:pt idx="1575">
                  <c:v>157.6</c:v>
                </c:pt>
                <c:pt idx="1576">
                  <c:v>157.69999999999999</c:v>
                </c:pt>
                <c:pt idx="1577">
                  <c:v>157.80000000000001</c:v>
                </c:pt>
                <c:pt idx="1578">
                  <c:v>157.9</c:v>
                </c:pt>
                <c:pt idx="1579">
                  <c:v>158</c:v>
                </c:pt>
                <c:pt idx="1580">
                  <c:v>158.1</c:v>
                </c:pt>
                <c:pt idx="1581">
                  <c:v>158.19999999999999</c:v>
                </c:pt>
                <c:pt idx="1582">
                  <c:v>158.30000000000001</c:v>
                </c:pt>
                <c:pt idx="1583">
                  <c:v>158.4</c:v>
                </c:pt>
                <c:pt idx="1584">
                  <c:v>158.5</c:v>
                </c:pt>
                <c:pt idx="1585">
                  <c:v>158.6</c:v>
                </c:pt>
                <c:pt idx="1586">
                  <c:v>158.69999999999999</c:v>
                </c:pt>
                <c:pt idx="1587">
                  <c:v>158.80000000000001</c:v>
                </c:pt>
                <c:pt idx="1588">
                  <c:v>158.9</c:v>
                </c:pt>
                <c:pt idx="1589">
                  <c:v>159</c:v>
                </c:pt>
                <c:pt idx="1590">
                  <c:v>159.1</c:v>
                </c:pt>
                <c:pt idx="1591">
                  <c:v>159.19999999999999</c:v>
                </c:pt>
                <c:pt idx="1592">
                  <c:v>159.30000000000001</c:v>
                </c:pt>
                <c:pt idx="1593">
                  <c:v>159.4</c:v>
                </c:pt>
                <c:pt idx="1594">
                  <c:v>159.5</c:v>
                </c:pt>
                <c:pt idx="1595">
                  <c:v>159.6</c:v>
                </c:pt>
                <c:pt idx="1596">
                  <c:v>159.69999999999999</c:v>
                </c:pt>
                <c:pt idx="1597">
                  <c:v>159.80000000000001</c:v>
                </c:pt>
                <c:pt idx="1598">
                  <c:v>159.9</c:v>
                </c:pt>
                <c:pt idx="1599">
                  <c:v>160</c:v>
                </c:pt>
                <c:pt idx="1600">
                  <c:v>160.1</c:v>
                </c:pt>
                <c:pt idx="1601">
                  <c:v>160.19999999999999</c:v>
                </c:pt>
                <c:pt idx="1602">
                  <c:v>160.30000000000001</c:v>
                </c:pt>
                <c:pt idx="1603">
                  <c:v>160.4</c:v>
                </c:pt>
                <c:pt idx="1604">
                  <c:v>160.5</c:v>
                </c:pt>
                <c:pt idx="1605">
                  <c:v>160.6</c:v>
                </c:pt>
                <c:pt idx="1606">
                  <c:v>160.69999999999999</c:v>
                </c:pt>
                <c:pt idx="1607">
                  <c:v>160.80000000000001</c:v>
                </c:pt>
                <c:pt idx="1608">
                  <c:v>160.9</c:v>
                </c:pt>
                <c:pt idx="1609">
                  <c:v>161</c:v>
                </c:pt>
                <c:pt idx="1610">
                  <c:v>161.1</c:v>
                </c:pt>
                <c:pt idx="1611">
                  <c:v>161.19999999999999</c:v>
                </c:pt>
                <c:pt idx="1612">
                  <c:v>161.30000000000001</c:v>
                </c:pt>
                <c:pt idx="1613">
                  <c:v>161.4</c:v>
                </c:pt>
                <c:pt idx="1614">
                  <c:v>161.5</c:v>
                </c:pt>
                <c:pt idx="1615">
                  <c:v>161.6</c:v>
                </c:pt>
                <c:pt idx="1616">
                  <c:v>161.69999999999999</c:v>
                </c:pt>
                <c:pt idx="1617">
                  <c:v>161.80000000000001</c:v>
                </c:pt>
                <c:pt idx="1618">
                  <c:v>161.9</c:v>
                </c:pt>
                <c:pt idx="1619">
                  <c:v>162</c:v>
                </c:pt>
                <c:pt idx="1620">
                  <c:v>162.1</c:v>
                </c:pt>
                <c:pt idx="1621">
                  <c:v>162.19999999999999</c:v>
                </c:pt>
                <c:pt idx="1622">
                  <c:v>162.30000000000001</c:v>
                </c:pt>
                <c:pt idx="1623">
                  <c:v>162.4</c:v>
                </c:pt>
                <c:pt idx="1624">
                  <c:v>162.5</c:v>
                </c:pt>
                <c:pt idx="1625">
                  <c:v>162.6</c:v>
                </c:pt>
                <c:pt idx="1626">
                  <c:v>162.69999999999999</c:v>
                </c:pt>
                <c:pt idx="1627">
                  <c:v>162.80000000000001</c:v>
                </c:pt>
                <c:pt idx="1628">
                  <c:v>162.9</c:v>
                </c:pt>
                <c:pt idx="1629">
                  <c:v>163</c:v>
                </c:pt>
                <c:pt idx="1630">
                  <c:v>163.1</c:v>
                </c:pt>
                <c:pt idx="1631">
                  <c:v>163.19999999999999</c:v>
                </c:pt>
                <c:pt idx="1632">
                  <c:v>163.30000000000001</c:v>
                </c:pt>
                <c:pt idx="1633">
                  <c:v>163.4</c:v>
                </c:pt>
                <c:pt idx="1634">
                  <c:v>163.5</c:v>
                </c:pt>
                <c:pt idx="1635">
                  <c:v>163.6</c:v>
                </c:pt>
                <c:pt idx="1636">
                  <c:v>163.69999999999999</c:v>
                </c:pt>
                <c:pt idx="1637">
                  <c:v>163.80000000000001</c:v>
                </c:pt>
                <c:pt idx="1638">
                  <c:v>163.9</c:v>
                </c:pt>
                <c:pt idx="1639">
                  <c:v>164</c:v>
                </c:pt>
                <c:pt idx="1640">
                  <c:v>164.1</c:v>
                </c:pt>
                <c:pt idx="1641">
                  <c:v>164.2</c:v>
                </c:pt>
                <c:pt idx="1642">
                  <c:v>164.3</c:v>
                </c:pt>
                <c:pt idx="1643">
                  <c:v>164.4</c:v>
                </c:pt>
                <c:pt idx="1644">
                  <c:v>164.5</c:v>
                </c:pt>
                <c:pt idx="1645">
                  <c:v>164.6</c:v>
                </c:pt>
                <c:pt idx="1646">
                  <c:v>164.7</c:v>
                </c:pt>
                <c:pt idx="1647">
                  <c:v>164.8</c:v>
                </c:pt>
                <c:pt idx="1648">
                  <c:v>164.9</c:v>
                </c:pt>
                <c:pt idx="1649">
                  <c:v>165</c:v>
                </c:pt>
                <c:pt idx="1650">
                  <c:v>165.1</c:v>
                </c:pt>
                <c:pt idx="1651">
                  <c:v>165.2</c:v>
                </c:pt>
                <c:pt idx="1652">
                  <c:v>165.3</c:v>
                </c:pt>
                <c:pt idx="1653">
                  <c:v>165.4</c:v>
                </c:pt>
                <c:pt idx="1654">
                  <c:v>165.5</c:v>
                </c:pt>
                <c:pt idx="1655">
                  <c:v>165.6</c:v>
                </c:pt>
                <c:pt idx="1656">
                  <c:v>165.7</c:v>
                </c:pt>
                <c:pt idx="1657">
                  <c:v>165.8</c:v>
                </c:pt>
                <c:pt idx="1658">
                  <c:v>165.9</c:v>
                </c:pt>
                <c:pt idx="1659">
                  <c:v>166</c:v>
                </c:pt>
                <c:pt idx="1660">
                  <c:v>166.1</c:v>
                </c:pt>
                <c:pt idx="1661">
                  <c:v>166.2</c:v>
                </c:pt>
                <c:pt idx="1662">
                  <c:v>166.3</c:v>
                </c:pt>
                <c:pt idx="1663">
                  <c:v>166.4</c:v>
                </c:pt>
                <c:pt idx="1664">
                  <c:v>166.5</c:v>
                </c:pt>
                <c:pt idx="1665">
                  <c:v>166.6</c:v>
                </c:pt>
                <c:pt idx="1666">
                  <c:v>166.7</c:v>
                </c:pt>
                <c:pt idx="1667">
                  <c:v>166.8</c:v>
                </c:pt>
                <c:pt idx="1668">
                  <c:v>166.9</c:v>
                </c:pt>
                <c:pt idx="1669">
                  <c:v>167</c:v>
                </c:pt>
                <c:pt idx="1670">
                  <c:v>167.1</c:v>
                </c:pt>
                <c:pt idx="1671">
                  <c:v>167.2</c:v>
                </c:pt>
                <c:pt idx="1672">
                  <c:v>167.3</c:v>
                </c:pt>
                <c:pt idx="1673">
                  <c:v>167.4</c:v>
                </c:pt>
                <c:pt idx="1674">
                  <c:v>167.5</c:v>
                </c:pt>
                <c:pt idx="1675">
                  <c:v>167.6</c:v>
                </c:pt>
                <c:pt idx="1676">
                  <c:v>167.7</c:v>
                </c:pt>
                <c:pt idx="1677">
                  <c:v>167.8</c:v>
                </c:pt>
                <c:pt idx="1678">
                  <c:v>167.9</c:v>
                </c:pt>
                <c:pt idx="1679">
                  <c:v>168</c:v>
                </c:pt>
                <c:pt idx="1680">
                  <c:v>168.1</c:v>
                </c:pt>
                <c:pt idx="1681">
                  <c:v>168.2</c:v>
                </c:pt>
                <c:pt idx="1682">
                  <c:v>168.3</c:v>
                </c:pt>
                <c:pt idx="1683">
                  <c:v>168.4</c:v>
                </c:pt>
                <c:pt idx="1684">
                  <c:v>168.5</c:v>
                </c:pt>
                <c:pt idx="1685">
                  <c:v>168.6</c:v>
                </c:pt>
                <c:pt idx="1686">
                  <c:v>168.7</c:v>
                </c:pt>
                <c:pt idx="1687">
                  <c:v>168.8</c:v>
                </c:pt>
                <c:pt idx="1688">
                  <c:v>168.9</c:v>
                </c:pt>
                <c:pt idx="1689">
                  <c:v>169</c:v>
                </c:pt>
                <c:pt idx="1690">
                  <c:v>169.1</c:v>
                </c:pt>
                <c:pt idx="1691">
                  <c:v>169.2</c:v>
                </c:pt>
                <c:pt idx="1692">
                  <c:v>169.3</c:v>
                </c:pt>
                <c:pt idx="1693">
                  <c:v>169.4</c:v>
                </c:pt>
                <c:pt idx="1694">
                  <c:v>169.5</c:v>
                </c:pt>
                <c:pt idx="1695">
                  <c:v>169.6</c:v>
                </c:pt>
                <c:pt idx="1696">
                  <c:v>169.7</c:v>
                </c:pt>
                <c:pt idx="1697">
                  <c:v>169.8</c:v>
                </c:pt>
                <c:pt idx="1698">
                  <c:v>169.9</c:v>
                </c:pt>
                <c:pt idx="1699">
                  <c:v>170</c:v>
                </c:pt>
                <c:pt idx="1700">
                  <c:v>170.1</c:v>
                </c:pt>
                <c:pt idx="1701">
                  <c:v>170.2</c:v>
                </c:pt>
                <c:pt idx="1702">
                  <c:v>170.3</c:v>
                </c:pt>
                <c:pt idx="1703">
                  <c:v>170.4</c:v>
                </c:pt>
                <c:pt idx="1704">
                  <c:v>170.5</c:v>
                </c:pt>
                <c:pt idx="1705">
                  <c:v>170.6</c:v>
                </c:pt>
                <c:pt idx="1706">
                  <c:v>170.7</c:v>
                </c:pt>
                <c:pt idx="1707">
                  <c:v>170.8</c:v>
                </c:pt>
                <c:pt idx="1708">
                  <c:v>170.9</c:v>
                </c:pt>
                <c:pt idx="1709">
                  <c:v>171</c:v>
                </c:pt>
                <c:pt idx="1710">
                  <c:v>171.1</c:v>
                </c:pt>
                <c:pt idx="1711">
                  <c:v>171.2</c:v>
                </c:pt>
                <c:pt idx="1712">
                  <c:v>171.3</c:v>
                </c:pt>
                <c:pt idx="1713">
                  <c:v>171.4</c:v>
                </c:pt>
                <c:pt idx="1714">
                  <c:v>171.5</c:v>
                </c:pt>
                <c:pt idx="1715">
                  <c:v>171.6</c:v>
                </c:pt>
                <c:pt idx="1716">
                  <c:v>171.7</c:v>
                </c:pt>
                <c:pt idx="1717">
                  <c:v>171.8</c:v>
                </c:pt>
                <c:pt idx="1718">
                  <c:v>171.9</c:v>
                </c:pt>
                <c:pt idx="1719">
                  <c:v>172</c:v>
                </c:pt>
                <c:pt idx="1720">
                  <c:v>172.1</c:v>
                </c:pt>
                <c:pt idx="1721">
                  <c:v>172.2</c:v>
                </c:pt>
                <c:pt idx="1722">
                  <c:v>172.3</c:v>
                </c:pt>
                <c:pt idx="1723">
                  <c:v>172.4</c:v>
                </c:pt>
                <c:pt idx="1724">
                  <c:v>172.5</c:v>
                </c:pt>
                <c:pt idx="1725">
                  <c:v>172.6</c:v>
                </c:pt>
                <c:pt idx="1726">
                  <c:v>172.7</c:v>
                </c:pt>
                <c:pt idx="1727">
                  <c:v>172.8</c:v>
                </c:pt>
                <c:pt idx="1728">
                  <c:v>172.9</c:v>
                </c:pt>
                <c:pt idx="1729">
                  <c:v>173</c:v>
                </c:pt>
                <c:pt idx="1730">
                  <c:v>173.1</c:v>
                </c:pt>
                <c:pt idx="1731">
                  <c:v>173.2</c:v>
                </c:pt>
                <c:pt idx="1732">
                  <c:v>173.3</c:v>
                </c:pt>
                <c:pt idx="1733">
                  <c:v>173.4</c:v>
                </c:pt>
                <c:pt idx="1734">
                  <c:v>173.5</c:v>
                </c:pt>
                <c:pt idx="1735">
                  <c:v>173.6</c:v>
                </c:pt>
                <c:pt idx="1736">
                  <c:v>173.7</c:v>
                </c:pt>
                <c:pt idx="1737">
                  <c:v>173.8</c:v>
                </c:pt>
                <c:pt idx="1738">
                  <c:v>173.9</c:v>
                </c:pt>
                <c:pt idx="1739">
                  <c:v>174</c:v>
                </c:pt>
                <c:pt idx="1740">
                  <c:v>174.1</c:v>
                </c:pt>
                <c:pt idx="1741">
                  <c:v>174.2</c:v>
                </c:pt>
                <c:pt idx="1742">
                  <c:v>174.3</c:v>
                </c:pt>
                <c:pt idx="1743">
                  <c:v>174.4</c:v>
                </c:pt>
                <c:pt idx="1744">
                  <c:v>174.5</c:v>
                </c:pt>
                <c:pt idx="1745">
                  <c:v>174.6</c:v>
                </c:pt>
                <c:pt idx="1746">
                  <c:v>174.7</c:v>
                </c:pt>
                <c:pt idx="1747">
                  <c:v>174.8</c:v>
                </c:pt>
                <c:pt idx="1748">
                  <c:v>174.9</c:v>
                </c:pt>
                <c:pt idx="1749">
                  <c:v>175</c:v>
                </c:pt>
                <c:pt idx="1750">
                  <c:v>175.1</c:v>
                </c:pt>
                <c:pt idx="1751">
                  <c:v>175.2</c:v>
                </c:pt>
                <c:pt idx="1752">
                  <c:v>175.3</c:v>
                </c:pt>
                <c:pt idx="1753">
                  <c:v>175.4</c:v>
                </c:pt>
                <c:pt idx="1754">
                  <c:v>175.5</c:v>
                </c:pt>
                <c:pt idx="1755">
                  <c:v>175.6</c:v>
                </c:pt>
                <c:pt idx="1756">
                  <c:v>175.7</c:v>
                </c:pt>
                <c:pt idx="1757">
                  <c:v>175.8</c:v>
                </c:pt>
                <c:pt idx="1758">
                  <c:v>175.9</c:v>
                </c:pt>
                <c:pt idx="1759">
                  <c:v>176</c:v>
                </c:pt>
                <c:pt idx="1760">
                  <c:v>176.1</c:v>
                </c:pt>
                <c:pt idx="1761">
                  <c:v>176.2</c:v>
                </c:pt>
                <c:pt idx="1762">
                  <c:v>176.3</c:v>
                </c:pt>
                <c:pt idx="1763">
                  <c:v>176.4</c:v>
                </c:pt>
                <c:pt idx="1764">
                  <c:v>176.5</c:v>
                </c:pt>
                <c:pt idx="1765">
                  <c:v>176.6</c:v>
                </c:pt>
                <c:pt idx="1766">
                  <c:v>176.7</c:v>
                </c:pt>
                <c:pt idx="1767">
                  <c:v>176.8</c:v>
                </c:pt>
                <c:pt idx="1768">
                  <c:v>176.9</c:v>
                </c:pt>
                <c:pt idx="1769">
                  <c:v>177</c:v>
                </c:pt>
                <c:pt idx="1770">
                  <c:v>177.1</c:v>
                </c:pt>
                <c:pt idx="1771">
                  <c:v>177.2</c:v>
                </c:pt>
                <c:pt idx="1772">
                  <c:v>177.3</c:v>
                </c:pt>
                <c:pt idx="1773">
                  <c:v>177.4</c:v>
                </c:pt>
                <c:pt idx="1774">
                  <c:v>177.5</c:v>
                </c:pt>
                <c:pt idx="1775">
                  <c:v>177.6</c:v>
                </c:pt>
                <c:pt idx="1776">
                  <c:v>177.7</c:v>
                </c:pt>
                <c:pt idx="1777">
                  <c:v>177.8</c:v>
                </c:pt>
                <c:pt idx="1778">
                  <c:v>177.9</c:v>
                </c:pt>
                <c:pt idx="1779">
                  <c:v>178</c:v>
                </c:pt>
                <c:pt idx="1780">
                  <c:v>178.1</c:v>
                </c:pt>
                <c:pt idx="1781">
                  <c:v>178.2</c:v>
                </c:pt>
                <c:pt idx="1782">
                  <c:v>178.3</c:v>
                </c:pt>
                <c:pt idx="1783">
                  <c:v>178.4</c:v>
                </c:pt>
                <c:pt idx="1784">
                  <c:v>178.5</c:v>
                </c:pt>
                <c:pt idx="1785">
                  <c:v>178.6</c:v>
                </c:pt>
                <c:pt idx="1786">
                  <c:v>178.7</c:v>
                </c:pt>
                <c:pt idx="1787">
                  <c:v>178.8</c:v>
                </c:pt>
                <c:pt idx="1788">
                  <c:v>178.9</c:v>
                </c:pt>
                <c:pt idx="1789">
                  <c:v>179</c:v>
                </c:pt>
                <c:pt idx="1790">
                  <c:v>179.1</c:v>
                </c:pt>
                <c:pt idx="1791">
                  <c:v>179.2</c:v>
                </c:pt>
                <c:pt idx="1792">
                  <c:v>179.3</c:v>
                </c:pt>
                <c:pt idx="1793">
                  <c:v>179.4</c:v>
                </c:pt>
                <c:pt idx="1794">
                  <c:v>179.5</c:v>
                </c:pt>
                <c:pt idx="1795">
                  <c:v>179.6</c:v>
                </c:pt>
                <c:pt idx="1796">
                  <c:v>179.7</c:v>
                </c:pt>
                <c:pt idx="1797">
                  <c:v>179.8</c:v>
                </c:pt>
                <c:pt idx="1798">
                  <c:v>179.9</c:v>
                </c:pt>
                <c:pt idx="1799">
                  <c:v>180</c:v>
                </c:pt>
                <c:pt idx="1800">
                  <c:v>180.1</c:v>
                </c:pt>
                <c:pt idx="1801">
                  <c:v>180.2</c:v>
                </c:pt>
                <c:pt idx="1802">
                  <c:v>180.3</c:v>
                </c:pt>
                <c:pt idx="1803">
                  <c:v>180.4</c:v>
                </c:pt>
                <c:pt idx="1804">
                  <c:v>180.5</c:v>
                </c:pt>
                <c:pt idx="1805">
                  <c:v>180.6</c:v>
                </c:pt>
                <c:pt idx="1806">
                  <c:v>180.7</c:v>
                </c:pt>
                <c:pt idx="1807">
                  <c:v>180.8</c:v>
                </c:pt>
                <c:pt idx="1808">
                  <c:v>180.9</c:v>
                </c:pt>
                <c:pt idx="1809">
                  <c:v>181</c:v>
                </c:pt>
                <c:pt idx="1810">
                  <c:v>181.1</c:v>
                </c:pt>
                <c:pt idx="1811">
                  <c:v>181.2</c:v>
                </c:pt>
                <c:pt idx="1812">
                  <c:v>181.3</c:v>
                </c:pt>
                <c:pt idx="1813">
                  <c:v>181.4</c:v>
                </c:pt>
                <c:pt idx="1814">
                  <c:v>181.5</c:v>
                </c:pt>
                <c:pt idx="1815">
                  <c:v>181.6</c:v>
                </c:pt>
                <c:pt idx="1816">
                  <c:v>181.7</c:v>
                </c:pt>
                <c:pt idx="1817">
                  <c:v>181.8</c:v>
                </c:pt>
                <c:pt idx="1818">
                  <c:v>181.9</c:v>
                </c:pt>
                <c:pt idx="1819">
                  <c:v>182</c:v>
                </c:pt>
                <c:pt idx="1820">
                  <c:v>182.1</c:v>
                </c:pt>
                <c:pt idx="1821">
                  <c:v>182.2</c:v>
                </c:pt>
                <c:pt idx="1822">
                  <c:v>182.3</c:v>
                </c:pt>
                <c:pt idx="1823">
                  <c:v>182.4</c:v>
                </c:pt>
                <c:pt idx="1824">
                  <c:v>182.5</c:v>
                </c:pt>
                <c:pt idx="1825">
                  <c:v>182.6</c:v>
                </c:pt>
                <c:pt idx="1826">
                  <c:v>182.7</c:v>
                </c:pt>
                <c:pt idx="1827">
                  <c:v>182.8</c:v>
                </c:pt>
                <c:pt idx="1828">
                  <c:v>182.9</c:v>
                </c:pt>
                <c:pt idx="1829">
                  <c:v>183</c:v>
                </c:pt>
                <c:pt idx="1830">
                  <c:v>183.1</c:v>
                </c:pt>
                <c:pt idx="1831">
                  <c:v>183.2</c:v>
                </c:pt>
                <c:pt idx="1832">
                  <c:v>183.3</c:v>
                </c:pt>
                <c:pt idx="1833">
                  <c:v>183.4</c:v>
                </c:pt>
                <c:pt idx="1834">
                  <c:v>183.5</c:v>
                </c:pt>
                <c:pt idx="1835">
                  <c:v>183.6</c:v>
                </c:pt>
                <c:pt idx="1836">
                  <c:v>183.7</c:v>
                </c:pt>
                <c:pt idx="1837">
                  <c:v>183.8</c:v>
                </c:pt>
                <c:pt idx="1838">
                  <c:v>183.9</c:v>
                </c:pt>
                <c:pt idx="1839">
                  <c:v>184</c:v>
                </c:pt>
                <c:pt idx="1840">
                  <c:v>184.1</c:v>
                </c:pt>
                <c:pt idx="1841">
                  <c:v>184.2</c:v>
                </c:pt>
                <c:pt idx="1842">
                  <c:v>184.3</c:v>
                </c:pt>
                <c:pt idx="1843">
                  <c:v>184.4</c:v>
                </c:pt>
                <c:pt idx="1844">
                  <c:v>184.5</c:v>
                </c:pt>
                <c:pt idx="1845">
                  <c:v>184.6</c:v>
                </c:pt>
                <c:pt idx="1846">
                  <c:v>184.7</c:v>
                </c:pt>
                <c:pt idx="1847">
                  <c:v>184.8</c:v>
                </c:pt>
                <c:pt idx="1848">
                  <c:v>184.9</c:v>
                </c:pt>
                <c:pt idx="1849">
                  <c:v>185</c:v>
                </c:pt>
                <c:pt idx="1850">
                  <c:v>185.1</c:v>
                </c:pt>
                <c:pt idx="1851">
                  <c:v>185.2</c:v>
                </c:pt>
                <c:pt idx="1852">
                  <c:v>185.3</c:v>
                </c:pt>
                <c:pt idx="1853">
                  <c:v>185.4</c:v>
                </c:pt>
                <c:pt idx="1854">
                  <c:v>185.5</c:v>
                </c:pt>
                <c:pt idx="1855">
                  <c:v>185.6</c:v>
                </c:pt>
                <c:pt idx="1856">
                  <c:v>185.7</c:v>
                </c:pt>
                <c:pt idx="1857">
                  <c:v>185.8</c:v>
                </c:pt>
                <c:pt idx="1858">
                  <c:v>185.9</c:v>
                </c:pt>
                <c:pt idx="1859">
                  <c:v>186</c:v>
                </c:pt>
                <c:pt idx="1860">
                  <c:v>186.1</c:v>
                </c:pt>
                <c:pt idx="1861">
                  <c:v>186.2</c:v>
                </c:pt>
                <c:pt idx="1862">
                  <c:v>186.3</c:v>
                </c:pt>
                <c:pt idx="1863">
                  <c:v>186.4</c:v>
                </c:pt>
                <c:pt idx="1864">
                  <c:v>186.5</c:v>
                </c:pt>
                <c:pt idx="1865">
                  <c:v>186.6</c:v>
                </c:pt>
                <c:pt idx="1866">
                  <c:v>186.7</c:v>
                </c:pt>
                <c:pt idx="1867">
                  <c:v>186.8</c:v>
                </c:pt>
                <c:pt idx="1868">
                  <c:v>186.9</c:v>
                </c:pt>
                <c:pt idx="1869">
                  <c:v>187</c:v>
                </c:pt>
                <c:pt idx="1870">
                  <c:v>187.1</c:v>
                </c:pt>
                <c:pt idx="1871">
                  <c:v>187.2</c:v>
                </c:pt>
                <c:pt idx="1872">
                  <c:v>187.3</c:v>
                </c:pt>
                <c:pt idx="1873">
                  <c:v>187.4</c:v>
                </c:pt>
                <c:pt idx="1874">
                  <c:v>187.5</c:v>
                </c:pt>
                <c:pt idx="1875">
                  <c:v>187.6</c:v>
                </c:pt>
                <c:pt idx="1876">
                  <c:v>187.7</c:v>
                </c:pt>
                <c:pt idx="1877">
                  <c:v>187.8</c:v>
                </c:pt>
                <c:pt idx="1878">
                  <c:v>187.9</c:v>
                </c:pt>
                <c:pt idx="1879">
                  <c:v>188</c:v>
                </c:pt>
                <c:pt idx="1880">
                  <c:v>188.1</c:v>
                </c:pt>
                <c:pt idx="1881">
                  <c:v>188.2</c:v>
                </c:pt>
                <c:pt idx="1882">
                  <c:v>188.3</c:v>
                </c:pt>
                <c:pt idx="1883">
                  <c:v>188.4</c:v>
                </c:pt>
                <c:pt idx="1884">
                  <c:v>188.5</c:v>
                </c:pt>
                <c:pt idx="1885">
                  <c:v>188.6</c:v>
                </c:pt>
                <c:pt idx="1886">
                  <c:v>188.7</c:v>
                </c:pt>
                <c:pt idx="1887">
                  <c:v>188.8</c:v>
                </c:pt>
                <c:pt idx="1888">
                  <c:v>188.9</c:v>
                </c:pt>
                <c:pt idx="1889">
                  <c:v>189</c:v>
                </c:pt>
                <c:pt idx="1890">
                  <c:v>189.1</c:v>
                </c:pt>
                <c:pt idx="1891">
                  <c:v>189.2</c:v>
                </c:pt>
                <c:pt idx="1892">
                  <c:v>189.3</c:v>
                </c:pt>
                <c:pt idx="1893">
                  <c:v>189.4</c:v>
                </c:pt>
                <c:pt idx="1894">
                  <c:v>189.5</c:v>
                </c:pt>
                <c:pt idx="1895">
                  <c:v>189.6</c:v>
                </c:pt>
                <c:pt idx="1896">
                  <c:v>189.7</c:v>
                </c:pt>
                <c:pt idx="1897">
                  <c:v>189.8</c:v>
                </c:pt>
                <c:pt idx="1898">
                  <c:v>189.9</c:v>
                </c:pt>
                <c:pt idx="1899">
                  <c:v>190</c:v>
                </c:pt>
                <c:pt idx="1900">
                  <c:v>190.1</c:v>
                </c:pt>
                <c:pt idx="1901">
                  <c:v>190.2</c:v>
                </c:pt>
                <c:pt idx="1902">
                  <c:v>190.3</c:v>
                </c:pt>
                <c:pt idx="1903">
                  <c:v>190.4</c:v>
                </c:pt>
                <c:pt idx="1904">
                  <c:v>190.5</c:v>
                </c:pt>
                <c:pt idx="1905">
                  <c:v>190.6</c:v>
                </c:pt>
                <c:pt idx="1906">
                  <c:v>190.7</c:v>
                </c:pt>
                <c:pt idx="1907">
                  <c:v>190.8</c:v>
                </c:pt>
                <c:pt idx="1908">
                  <c:v>190.9</c:v>
                </c:pt>
                <c:pt idx="1909">
                  <c:v>191</c:v>
                </c:pt>
                <c:pt idx="1910">
                  <c:v>191.1</c:v>
                </c:pt>
                <c:pt idx="1911">
                  <c:v>191.2</c:v>
                </c:pt>
                <c:pt idx="1912">
                  <c:v>191.3</c:v>
                </c:pt>
                <c:pt idx="1913">
                  <c:v>191.4</c:v>
                </c:pt>
                <c:pt idx="1914">
                  <c:v>191.5</c:v>
                </c:pt>
                <c:pt idx="1915">
                  <c:v>191.6</c:v>
                </c:pt>
                <c:pt idx="1916">
                  <c:v>191.7</c:v>
                </c:pt>
                <c:pt idx="1917">
                  <c:v>191.8</c:v>
                </c:pt>
                <c:pt idx="1918">
                  <c:v>191.9</c:v>
                </c:pt>
                <c:pt idx="1919">
                  <c:v>192</c:v>
                </c:pt>
                <c:pt idx="1920">
                  <c:v>192.1</c:v>
                </c:pt>
                <c:pt idx="1921">
                  <c:v>192.2</c:v>
                </c:pt>
                <c:pt idx="1922">
                  <c:v>192.3</c:v>
                </c:pt>
                <c:pt idx="1923">
                  <c:v>192.4</c:v>
                </c:pt>
                <c:pt idx="1924">
                  <c:v>192.5</c:v>
                </c:pt>
                <c:pt idx="1925">
                  <c:v>192.6</c:v>
                </c:pt>
                <c:pt idx="1926">
                  <c:v>192.7</c:v>
                </c:pt>
                <c:pt idx="1927">
                  <c:v>192.8</c:v>
                </c:pt>
                <c:pt idx="1928">
                  <c:v>192.9</c:v>
                </c:pt>
                <c:pt idx="1929">
                  <c:v>193</c:v>
                </c:pt>
                <c:pt idx="1930">
                  <c:v>193.1</c:v>
                </c:pt>
                <c:pt idx="1931">
                  <c:v>193.2</c:v>
                </c:pt>
                <c:pt idx="1932">
                  <c:v>193.3</c:v>
                </c:pt>
                <c:pt idx="1933">
                  <c:v>193.4</c:v>
                </c:pt>
                <c:pt idx="1934">
                  <c:v>193.5</c:v>
                </c:pt>
                <c:pt idx="1935">
                  <c:v>193.6</c:v>
                </c:pt>
                <c:pt idx="1936">
                  <c:v>193.7</c:v>
                </c:pt>
                <c:pt idx="1937">
                  <c:v>193.8</c:v>
                </c:pt>
                <c:pt idx="1938">
                  <c:v>193.9</c:v>
                </c:pt>
                <c:pt idx="1939">
                  <c:v>194</c:v>
                </c:pt>
                <c:pt idx="1940">
                  <c:v>194.1</c:v>
                </c:pt>
                <c:pt idx="1941">
                  <c:v>194.2</c:v>
                </c:pt>
                <c:pt idx="1942">
                  <c:v>194.3</c:v>
                </c:pt>
                <c:pt idx="1943">
                  <c:v>194.4</c:v>
                </c:pt>
                <c:pt idx="1944">
                  <c:v>194.5</c:v>
                </c:pt>
                <c:pt idx="1945">
                  <c:v>194.6</c:v>
                </c:pt>
                <c:pt idx="1946">
                  <c:v>194.7</c:v>
                </c:pt>
                <c:pt idx="1947">
                  <c:v>194.8</c:v>
                </c:pt>
                <c:pt idx="1948">
                  <c:v>194.9</c:v>
                </c:pt>
                <c:pt idx="1949">
                  <c:v>195</c:v>
                </c:pt>
                <c:pt idx="1950">
                  <c:v>195.1</c:v>
                </c:pt>
                <c:pt idx="1951">
                  <c:v>195.2</c:v>
                </c:pt>
                <c:pt idx="1952">
                  <c:v>195.3</c:v>
                </c:pt>
                <c:pt idx="1953">
                  <c:v>195.4</c:v>
                </c:pt>
                <c:pt idx="1954">
                  <c:v>195.5</c:v>
                </c:pt>
                <c:pt idx="1955">
                  <c:v>195.6</c:v>
                </c:pt>
                <c:pt idx="1956">
                  <c:v>195.7</c:v>
                </c:pt>
                <c:pt idx="1957">
                  <c:v>195.8</c:v>
                </c:pt>
                <c:pt idx="1958">
                  <c:v>195.9</c:v>
                </c:pt>
                <c:pt idx="1959">
                  <c:v>196</c:v>
                </c:pt>
                <c:pt idx="1960">
                  <c:v>196.1</c:v>
                </c:pt>
                <c:pt idx="1961">
                  <c:v>196.2</c:v>
                </c:pt>
                <c:pt idx="1962">
                  <c:v>196.3</c:v>
                </c:pt>
                <c:pt idx="1963">
                  <c:v>196.4</c:v>
                </c:pt>
                <c:pt idx="1964">
                  <c:v>196.5</c:v>
                </c:pt>
                <c:pt idx="1965">
                  <c:v>196.6</c:v>
                </c:pt>
                <c:pt idx="1966">
                  <c:v>196.7</c:v>
                </c:pt>
                <c:pt idx="1967">
                  <c:v>196.8</c:v>
                </c:pt>
                <c:pt idx="1968">
                  <c:v>196.9</c:v>
                </c:pt>
                <c:pt idx="1969">
                  <c:v>197</c:v>
                </c:pt>
                <c:pt idx="1970">
                  <c:v>197.1</c:v>
                </c:pt>
                <c:pt idx="1971">
                  <c:v>197.2</c:v>
                </c:pt>
                <c:pt idx="1972">
                  <c:v>197.3</c:v>
                </c:pt>
                <c:pt idx="1973">
                  <c:v>197.4</c:v>
                </c:pt>
                <c:pt idx="1974">
                  <c:v>197.5</c:v>
                </c:pt>
                <c:pt idx="1975">
                  <c:v>197.6</c:v>
                </c:pt>
                <c:pt idx="1976">
                  <c:v>197.7</c:v>
                </c:pt>
                <c:pt idx="1977">
                  <c:v>197.8</c:v>
                </c:pt>
                <c:pt idx="1978">
                  <c:v>197.9</c:v>
                </c:pt>
                <c:pt idx="1979">
                  <c:v>198</c:v>
                </c:pt>
                <c:pt idx="1980">
                  <c:v>198.1</c:v>
                </c:pt>
                <c:pt idx="1981">
                  <c:v>198.2</c:v>
                </c:pt>
                <c:pt idx="1982">
                  <c:v>198.3</c:v>
                </c:pt>
                <c:pt idx="1983">
                  <c:v>198.4</c:v>
                </c:pt>
                <c:pt idx="1984">
                  <c:v>198.5</c:v>
                </c:pt>
                <c:pt idx="1985">
                  <c:v>198.6</c:v>
                </c:pt>
                <c:pt idx="1986">
                  <c:v>198.7</c:v>
                </c:pt>
                <c:pt idx="1987">
                  <c:v>198.8</c:v>
                </c:pt>
                <c:pt idx="1988">
                  <c:v>198.9</c:v>
                </c:pt>
                <c:pt idx="1989">
                  <c:v>199</c:v>
                </c:pt>
                <c:pt idx="1990">
                  <c:v>199.1</c:v>
                </c:pt>
                <c:pt idx="1991">
                  <c:v>199.2</c:v>
                </c:pt>
                <c:pt idx="1992">
                  <c:v>199.3</c:v>
                </c:pt>
                <c:pt idx="1993">
                  <c:v>199.4</c:v>
                </c:pt>
                <c:pt idx="1994">
                  <c:v>199.5</c:v>
                </c:pt>
                <c:pt idx="1995">
                  <c:v>199.6</c:v>
                </c:pt>
                <c:pt idx="1996">
                  <c:v>199.7</c:v>
                </c:pt>
                <c:pt idx="1997">
                  <c:v>199.8</c:v>
                </c:pt>
                <c:pt idx="1998">
                  <c:v>199.9</c:v>
                </c:pt>
                <c:pt idx="1999">
                  <c:v>200</c:v>
                </c:pt>
                <c:pt idx="2000">
                  <c:v>200.1</c:v>
                </c:pt>
                <c:pt idx="2001">
                  <c:v>200.2</c:v>
                </c:pt>
                <c:pt idx="2002">
                  <c:v>200.3</c:v>
                </c:pt>
                <c:pt idx="2003">
                  <c:v>200.4</c:v>
                </c:pt>
                <c:pt idx="2004">
                  <c:v>200.5</c:v>
                </c:pt>
                <c:pt idx="2005">
                  <c:v>200.6</c:v>
                </c:pt>
                <c:pt idx="2006">
                  <c:v>200.7</c:v>
                </c:pt>
                <c:pt idx="2007">
                  <c:v>200.8</c:v>
                </c:pt>
                <c:pt idx="2008">
                  <c:v>200.9</c:v>
                </c:pt>
                <c:pt idx="2009">
                  <c:v>201</c:v>
                </c:pt>
                <c:pt idx="2010">
                  <c:v>201.1</c:v>
                </c:pt>
                <c:pt idx="2011">
                  <c:v>201.2</c:v>
                </c:pt>
                <c:pt idx="2012">
                  <c:v>201.3</c:v>
                </c:pt>
                <c:pt idx="2013">
                  <c:v>201.4</c:v>
                </c:pt>
                <c:pt idx="2014">
                  <c:v>201.5</c:v>
                </c:pt>
                <c:pt idx="2015">
                  <c:v>201.6</c:v>
                </c:pt>
                <c:pt idx="2016">
                  <c:v>201.7</c:v>
                </c:pt>
                <c:pt idx="2017">
                  <c:v>201.8</c:v>
                </c:pt>
                <c:pt idx="2018">
                  <c:v>201.9</c:v>
                </c:pt>
                <c:pt idx="2019">
                  <c:v>202</c:v>
                </c:pt>
                <c:pt idx="2020">
                  <c:v>202.1</c:v>
                </c:pt>
                <c:pt idx="2021">
                  <c:v>202.2</c:v>
                </c:pt>
                <c:pt idx="2022">
                  <c:v>202.3</c:v>
                </c:pt>
                <c:pt idx="2023">
                  <c:v>202.4</c:v>
                </c:pt>
                <c:pt idx="2024">
                  <c:v>202.5</c:v>
                </c:pt>
                <c:pt idx="2025">
                  <c:v>202.6</c:v>
                </c:pt>
                <c:pt idx="2026">
                  <c:v>202.7</c:v>
                </c:pt>
                <c:pt idx="2027">
                  <c:v>202.8</c:v>
                </c:pt>
                <c:pt idx="2028">
                  <c:v>202.9</c:v>
                </c:pt>
                <c:pt idx="2029">
                  <c:v>203</c:v>
                </c:pt>
                <c:pt idx="2030">
                  <c:v>203.1</c:v>
                </c:pt>
                <c:pt idx="2031">
                  <c:v>203.2</c:v>
                </c:pt>
                <c:pt idx="2032">
                  <c:v>203.3</c:v>
                </c:pt>
                <c:pt idx="2033">
                  <c:v>203.4</c:v>
                </c:pt>
                <c:pt idx="2034">
                  <c:v>203.5</c:v>
                </c:pt>
                <c:pt idx="2035">
                  <c:v>203.6</c:v>
                </c:pt>
                <c:pt idx="2036">
                  <c:v>203.7</c:v>
                </c:pt>
                <c:pt idx="2037">
                  <c:v>203.8</c:v>
                </c:pt>
                <c:pt idx="2038">
                  <c:v>203.9</c:v>
                </c:pt>
                <c:pt idx="2039">
                  <c:v>204</c:v>
                </c:pt>
                <c:pt idx="2040">
                  <c:v>204.1</c:v>
                </c:pt>
                <c:pt idx="2041">
                  <c:v>204.2</c:v>
                </c:pt>
                <c:pt idx="2042">
                  <c:v>204.3</c:v>
                </c:pt>
                <c:pt idx="2043">
                  <c:v>204.4</c:v>
                </c:pt>
                <c:pt idx="2044">
                  <c:v>204.5</c:v>
                </c:pt>
                <c:pt idx="2045">
                  <c:v>204.6</c:v>
                </c:pt>
                <c:pt idx="2046">
                  <c:v>204.7</c:v>
                </c:pt>
                <c:pt idx="2047">
                  <c:v>204.8</c:v>
                </c:pt>
                <c:pt idx="2048">
                  <c:v>204.9</c:v>
                </c:pt>
                <c:pt idx="2049">
                  <c:v>205</c:v>
                </c:pt>
                <c:pt idx="2050">
                  <c:v>205.1</c:v>
                </c:pt>
                <c:pt idx="2051">
                  <c:v>205.2</c:v>
                </c:pt>
                <c:pt idx="2052">
                  <c:v>205.3</c:v>
                </c:pt>
                <c:pt idx="2053">
                  <c:v>205.4</c:v>
                </c:pt>
                <c:pt idx="2054">
                  <c:v>205.5</c:v>
                </c:pt>
                <c:pt idx="2055">
                  <c:v>205.6</c:v>
                </c:pt>
                <c:pt idx="2056">
                  <c:v>205.7</c:v>
                </c:pt>
                <c:pt idx="2057">
                  <c:v>205.8</c:v>
                </c:pt>
                <c:pt idx="2058">
                  <c:v>205.9</c:v>
                </c:pt>
                <c:pt idx="2059">
                  <c:v>206</c:v>
                </c:pt>
                <c:pt idx="2060">
                  <c:v>206.1</c:v>
                </c:pt>
                <c:pt idx="2061">
                  <c:v>206.2</c:v>
                </c:pt>
                <c:pt idx="2062">
                  <c:v>206.3</c:v>
                </c:pt>
                <c:pt idx="2063">
                  <c:v>206.4</c:v>
                </c:pt>
                <c:pt idx="2064">
                  <c:v>206.5</c:v>
                </c:pt>
                <c:pt idx="2065">
                  <c:v>206.6</c:v>
                </c:pt>
                <c:pt idx="2066">
                  <c:v>206.7</c:v>
                </c:pt>
                <c:pt idx="2067">
                  <c:v>206.8</c:v>
                </c:pt>
                <c:pt idx="2068">
                  <c:v>206.9</c:v>
                </c:pt>
                <c:pt idx="2069">
                  <c:v>207</c:v>
                </c:pt>
                <c:pt idx="2070">
                  <c:v>207.1</c:v>
                </c:pt>
                <c:pt idx="2071">
                  <c:v>207.2</c:v>
                </c:pt>
                <c:pt idx="2072">
                  <c:v>207.3</c:v>
                </c:pt>
                <c:pt idx="2073">
                  <c:v>207.4</c:v>
                </c:pt>
                <c:pt idx="2074">
                  <c:v>207.5</c:v>
                </c:pt>
                <c:pt idx="2075">
                  <c:v>207.6</c:v>
                </c:pt>
                <c:pt idx="2076">
                  <c:v>207.7</c:v>
                </c:pt>
                <c:pt idx="2077">
                  <c:v>207.8</c:v>
                </c:pt>
                <c:pt idx="2078">
                  <c:v>207.9</c:v>
                </c:pt>
                <c:pt idx="2079">
                  <c:v>208</c:v>
                </c:pt>
                <c:pt idx="2080">
                  <c:v>208.1</c:v>
                </c:pt>
                <c:pt idx="2081">
                  <c:v>208.2</c:v>
                </c:pt>
                <c:pt idx="2082">
                  <c:v>208.3</c:v>
                </c:pt>
                <c:pt idx="2083">
                  <c:v>208.4</c:v>
                </c:pt>
                <c:pt idx="2084">
                  <c:v>208.5</c:v>
                </c:pt>
                <c:pt idx="2085">
                  <c:v>208.6</c:v>
                </c:pt>
                <c:pt idx="2086">
                  <c:v>208.7</c:v>
                </c:pt>
                <c:pt idx="2087">
                  <c:v>208.8</c:v>
                </c:pt>
                <c:pt idx="2088">
                  <c:v>208.9</c:v>
                </c:pt>
                <c:pt idx="2089">
                  <c:v>209</c:v>
                </c:pt>
                <c:pt idx="2090">
                  <c:v>209.1</c:v>
                </c:pt>
                <c:pt idx="2091">
                  <c:v>209.2</c:v>
                </c:pt>
                <c:pt idx="2092">
                  <c:v>209.3</c:v>
                </c:pt>
                <c:pt idx="2093">
                  <c:v>209.4</c:v>
                </c:pt>
                <c:pt idx="2094">
                  <c:v>209.5</c:v>
                </c:pt>
                <c:pt idx="2095">
                  <c:v>209.6</c:v>
                </c:pt>
                <c:pt idx="2096">
                  <c:v>209.7</c:v>
                </c:pt>
                <c:pt idx="2097">
                  <c:v>209.8</c:v>
                </c:pt>
                <c:pt idx="2098">
                  <c:v>209.9</c:v>
                </c:pt>
                <c:pt idx="2099">
                  <c:v>210</c:v>
                </c:pt>
                <c:pt idx="2100">
                  <c:v>210.1</c:v>
                </c:pt>
                <c:pt idx="2101">
                  <c:v>210.2</c:v>
                </c:pt>
                <c:pt idx="2102">
                  <c:v>210.3</c:v>
                </c:pt>
                <c:pt idx="2103">
                  <c:v>210.4</c:v>
                </c:pt>
                <c:pt idx="2104">
                  <c:v>210.5</c:v>
                </c:pt>
                <c:pt idx="2105">
                  <c:v>210.6</c:v>
                </c:pt>
                <c:pt idx="2106">
                  <c:v>210.7</c:v>
                </c:pt>
                <c:pt idx="2107">
                  <c:v>210.8</c:v>
                </c:pt>
                <c:pt idx="2108">
                  <c:v>210.9</c:v>
                </c:pt>
                <c:pt idx="2109">
                  <c:v>211</c:v>
                </c:pt>
                <c:pt idx="2110">
                  <c:v>211.1</c:v>
                </c:pt>
                <c:pt idx="2111">
                  <c:v>211.2</c:v>
                </c:pt>
                <c:pt idx="2112">
                  <c:v>211.3</c:v>
                </c:pt>
                <c:pt idx="2113">
                  <c:v>211.4</c:v>
                </c:pt>
                <c:pt idx="2114">
                  <c:v>211.5</c:v>
                </c:pt>
                <c:pt idx="2115">
                  <c:v>211.6</c:v>
                </c:pt>
                <c:pt idx="2116">
                  <c:v>211.7</c:v>
                </c:pt>
                <c:pt idx="2117">
                  <c:v>211.8</c:v>
                </c:pt>
                <c:pt idx="2118">
                  <c:v>211.9</c:v>
                </c:pt>
                <c:pt idx="2119">
                  <c:v>212</c:v>
                </c:pt>
                <c:pt idx="2120">
                  <c:v>212.1</c:v>
                </c:pt>
                <c:pt idx="2121">
                  <c:v>212.2</c:v>
                </c:pt>
                <c:pt idx="2122">
                  <c:v>212.3</c:v>
                </c:pt>
                <c:pt idx="2123">
                  <c:v>212.4</c:v>
                </c:pt>
                <c:pt idx="2124">
                  <c:v>212.5</c:v>
                </c:pt>
                <c:pt idx="2125">
                  <c:v>212.6</c:v>
                </c:pt>
                <c:pt idx="2126">
                  <c:v>212.7</c:v>
                </c:pt>
                <c:pt idx="2127">
                  <c:v>212.8</c:v>
                </c:pt>
                <c:pt idx="2128">
                  <c:v>212.9</c:v>
                </c:pt>
                <c:pt idx="2129">
                  <c:v>213</c:v>
                </c:pt>
                <c:pt idx="2130">
                  <c:v>213.1</c:v>
                </c:pt>
                <c:pt idx="2131">
                  <c:v>213.2</c:v>
                </c:pt>
                <c:pt idx="2132">
                  <c:v>213.3</c:v>
                </c:pt>
                <c:pt idx="2133">
                  <c:v>213.4</c:v>
                </c:pt>
                <c:pt idx="2134">
                  <c:v>213.5</c:v>
                </c:pt>
                <c:pt idx="2135">
                  <c:v>213.6</c:v>
                </c:pt>
                <c:pt idx="2136">
                  <c:v>213.7</c:v>
                </c:pt>
                <c:pt idx="2137">
                  <c:v>213.8</c:v>
                </c:pt>
                <c:pt idx="2138">
                  <c:v>213.9</c:v>
                </c:pt>
                <c:pt idx="2139">
                  <c:v>214</c:v>
                </c:pt>
                <c:pt idx="2140">
                  <c:v>214.1</c:v>
                </c:pt>
                <c:pt idx="2141">
                  <c:v>214.2</c:v>
                </c:pt>
                <c:pt idx="2142">
                  <c:v>214.3</c:v>
                </c:pt>
                <c:pt idx="2143">
                  <c:v>214.4</c:v>
                </c:pt>
                <c:pt idx="2144">
                  <c:v>214.5</c:v>
                </c:pt>
                <c:pt idx="2145">
                  <c:v>214.6</c:v>
                </c:pt>
                <c:pt idx="2146">
                  <c:v>214.7</c:v>
                </c:pt>
                <c:pt idx="2147">
                  <c:v>214.8</c:v>
                </c:pt>
                <c:pt idx="2148">
                  <c:v>214.9</c:v>
                </c:pt>
                <c:pt idx="2149">
                  <c:v>215</c:v>
                </c:pt>
                <c:pt idx="2150">
                  <c:v>215.1</c:v>
                </c:pt>
                <c:pt idx="2151">
                  <c:v>215.2</c:v>
                </c:pt>
                <c:pt idx="2152">
                  <c:v>215.3</c:v>
                </c:pt>
                <c:pt idx="2153">
                  <c:v>215.4</c:v>
                </c:pt>
                <c:pt idx="2154">
                  <c:v>215.5</c:v>
                </c:pt>
                <c:pt idx="2155">
                  <c:v>215.6</c:v>
                </c:pt>
                <c:pt idx="2156">
                  <c:v>215.7</c:v>
                </c:pt>
                <c:pt idx="2157">
                  <c:v>215.8</c:v>
                </c:pt>
                <c:pt idx="2158">
                  <c:v>215.9</c:v>
                </c:pt>
                <c:pt idx="2159">
                  <c:v>216</c:v>
                </c:pt>
                <c:pt idx="2160">
                  <c:v>216.1</c:v>
                </c:pt>
                <c:pt idx="2161">
                  <c:v>216.2</c:v>
                </c:pt>
                <c:pt idx="2162">
                  <c:v>216.3</c:v>
                </c:pt>
                <c:pt idx="2163">
                  <c:v>216.4</c:v>
                </c:pt>
                <c:pt idx="2164">
                  <c:v>216.5</c:v>
                </c:pt>
                <c:pt idx="2165">
                  <c:v>216.6</c:v>
                </c:pt>
                <c:pt idx="2166">
                  <c:v>216.7</c:v>
                </c:pt>
                <c:pt idx="2167">
                  <c:v>216.8</c:v>
                </c:pt>
                <c:pt idx="2168">
                  <c:v>216.9</c:v>
                </c:pt>
                <c:pt idx="2169">
                  <c:v>217</c:v>
                </c:pt>
                <c:pt idx="2170">
                  <c:v>217.1</c:v>
                </c:pt>
                <c:pt idx="2171">
                  <c:v>217.2</c:v>
                </c:pt>
                <c:pt idx="2172">
                  <c:v>217.3</c:v>
                </c:pt>
                <c:pt idx="2173">
                  <c:v>217.4</c:v>
                </c:pt>
                <c:pt idx="2174">
                  <c:v>217.5</c:v>
                </c:pt>
                <c:pt idx="2175">
                  <c:v>217.6</c:v>
                </c:pt>
                <c:pt idx="2176">
                  <c:v>217.7</c:v>
                </c:pt>
                <c:pt idx="2177">
                  <c:v>217.8</c:v>
                </c:pt>
                <c:pt idx="2178">
                  <c:v>217.9</c:v>
                </c:pt>
                <c:pt idx="2179">
                  <c:v>218</c:v>
                </c:pt>
                <c:pt idx="2180">
                  <c:v>218.1</c:v>
                </c:pt>
                <c:pt idx="2181">
                  <c:v>218.2</c:v>
                </c:pt>
                <c:pt idx="2182">
                  <c:v>218.3</c:v>
                </c:pt>
                <c:pt idx="2183">
                  <c:v>218.4</c:v>
                </c:pt>
                <c:pt idx="2184">
                  <c:v>218.5</c:v>
                </c:pt>
                <c:pt idx="2185">
                  <c:v>218.6</c:v>
                </c:pt>
                <c:pt idx="2186">
                  <c:v>218.7</c:v>
                </c:pt>
                <c:pt idx="2187">
                  <c:v>218.8</c:v>
                </c:pt>
                <c:pt idx="2188">
                  <c:v>218.9</c:v>
                </c:pt>
                <c:pt idx="2189">
                  <c:v>219</c:v>
                </c:pt>
                <c:pt idx="2190">
                  <c:v>219.1</c:v>
                </c:pt>
                <c:pt idx="2191">
                  <c:v>219.2</c:v>
                </c:pt>
                <c:pt idx="2192">
                  <c:v>219.3</c:v>
                </c:pt>
                <c:pt idx="2193">
                  <c:v>219.4</c:v>
                </c:pt>
                <c:pt idx="2194">
                  <c:v>219.5</c:v>
                </c:pt>
                <c:pt idx="2195">
                  <c:v>219.6</c:v>
                </c:pt>
                <c:pt idx="2196">
                  <c:v>219.7</c:v>
                </c:pt>
                <c:pt idx="2197">
                  <c:v>219.8</c:v>
                </c:pt>
                <c:pt idx="2198">
                  <c:v>219.9</c:v>
                </c:pt>
                <c:pt idx="2199">
                  <c:v>220</c:v>
                </c:pt>
                <c:pt idx="2200">
                  <c:v>220.1</c:v>
                </c:pt>
                <c:pt idx="2201">
                  <c:v>220.2</c:v>
                </c:pt>
                <c:pt idx="2202">
                  <c:v>220.3</c:v>
                </c:pt>
                <c:pt idx="2203">
                  <c:v>220.4</c:v>
                </c:pt>
                <c:pt idx="2204">
                  <c:v>220.5</c:v>
                </c:pt>
                <c:pt idx="2205">
                  <c:v>220.6</c:v>
                </c:pt>
                <c:pt idx="2206">
                  <c:v>220.7</c:v>
                </c:pt>
                <c:pt idx="2207">
                  <c:v>220.8</c:v>
                </c:pt>
                <c:pt idx="2208">
                  <c:v>220.9</c:v>
                </c:pt>
                <c:pt idx="2209">
                  <c:v>221</c:v>
                </c:pt>
                <c:pt idx="2210">
                  <c:v>221.1</c:v>
                </c:pt>
                <c:pt idx="2211">
                  <c:v>221.2</c:v>
                </c:pt>
                <c:pt idx="2212">
                  <c:v>221.3</c:v>
                </c:pt>
                <c:pt idx="2213">
                  <c:v>221.4</c:v>
                </c:pt>
                <c:pt idx="2214">
                  <c:v>221.5</c:v>
                </c:pt>
                <c:pt idx="2215">
                  <c:v>221.6</c:v>
                </c:pt>
                <c:pt idx="2216">
                  <c:v>221.7</c:v>
                </c:pt>
                <c:pt idx="2217">
                  <c:v>221.8</c:v>
                </c:pt>
                <c:pt idx="2218">
                  <c:v>221.9</c:v>
                </c:pt>
                <c:pt idx="2219">
                  <c:v>222</c:v>
                </c:pt>
                <c:pt idx="2220">
                  <c:v>222.1</c:v>
                </c:pt>
                <c:pt idx="2221">
                  <c:v>222.2</c:v>
                </c:pt>
                <c:pt idx="2222">
                  <c:v>222.3</c:v>
                </c:pt>
                <c:pt idx="2223">
                  <c:v>222.4</c:v>
                </c:pt>
                <c:pt idx="2224">
                  <c:v>222.5</c:v>
                </c:pt>
                <c:pt idx="2225">
                  <c:v>222.6</c:v>
                </c:pt>
                <c:pt idx="2226">
                  <c:v>222.7</c:v>
                </c:pt>
                <c:pt idx="2227">
                  <c:v>222.8</c:v>
                </c:pt>
                <c:pt idx="2228">
                  <c:v>222.9</c:v>
                </c:pt>
                <c:pt idx="2229">
                  <c:v>223</c:v>
                </c:pt>
                <c:pt idx="2230">
                  <c:v>223.1</c:v>
                </c:pt>
                <c:pt idx="2231">
                  <c:v>223.2</c:v>
                </c:pt>
                <c:pt idx="2232">
                  <c:v>223.3</c:v>
                </c:pt>
                <c:pt idx="2233">
                  <c:v>223.4</c:v>
                </c:pt>
                <c:pt idx="2234">
                  <c:v>223.5</c:v>
                </c:pt>
                <c:pt idx="2235">
                  <c:v>223.6</c:v>
                </c:pt>
                <c:pt idx="2236">
                  <c:v>223.7</c:v>
                </c:pt>
                <c:pt idx="2237">
                  <c:v>223.8</c:v>
                </c:pt>
                <c:pt idx="2238">
                  <c:v>223.9</c:v>
                </c:pt>
                <c:pt idx="2239">
                  <c:v>224</c:v>
                </c:pt>
                <c:pt idx="2240">
                  <c:v>224.1</c:v>
                </c:pt>
                <c:pt idx="2241">
                  <c:v>224.2</c:v>
                </c:pt>
                <c:pt idx="2242">
                  <c:v>224.3</c:v>
                </c:pt>
                <c:pt idx="2243">
                  <c:v>224.4</c:v>
                </c:pt>
                <c:pt idx="2244">
                  <c:v>224.5</c:v>
                </c:pt>
                <c:pt idx="2245">
                  <c:v>224.6</c:v>
                </c:pt>
                <c:pt idx="2246">
                  <c:v>224.7</c:v>
                </c:pt>
                <c:pt idx="2247">
                  <c:v>224.8</c:v>
                </c:pt>
                <c:pt idx="2248">
                  <c:v>224.9</c:v>
                </c:pt>
                <c:pt idx="2249">
                  <c:v>225</c:v>
                </c:pt>
                <c:pt idx="2250">
                  <c:v>225.1</c:v>
                </c:pt>
                <c:pt idx="2251">
                  <c:v>225.2</c:v>
                </c:pt>
                <c:pt idx="2252">
                  <c:v>225.3</c:v>
                </c:pt>
                <c:pt idx="2253">
                  <c:v>225.4</c:v>
                </c:pt>
                <c:pt idx="2254">
                  <c:v>225.5</c:v>
                </c:pt>
                <c:pt idx="2255">
                  <c:v>225.6</c:v>
                </c:pt>
                <c:pt idx="2256">
                  <c:v>225.7</c:v>
                </c:pt>
                <c:pt idx="2257">
                  <c:v>225.8</c:v>
                </c:pt>
                <c:pt idx="2258">
                  <c:v>225.9</c:v>
                </c:pt>
                <c:pt idx="2259">
                  <c:v>226</c:v>
                </c:pt>
                <c:pt idx="2260">
                  <c:v>226.1</c:v>
                </c:pt>
                <c:pt idx="2261">
                  <c:v>226.2</c:v>
                </c:pt>
                <c:pt idx="2262">
                  <c:v>226.3</c:v>
                </c:pt>
                <c:pt idx="2263">
                  <c:v>226.4</c:v>
                </c:pt>
                <c:pt idx="2264">
                  <c:v>226.5</c:v>
                </c:pt>
                <c:pt idx="2265">
                  <c:v>226.6</c:v>
                </c:pt>
                <c:pt idx="2266">
                  <c:v>226.7</c:v>
                </c:pt>
                <c:pt idx="2267">
                  <c:v>226.8</c:v>
                </c:pt>
                <c:pt idx="2268">
                  <c:v>226.9</c:v>
                </c:pt>
                <c:pt idx="2269">
                  <c:v>227</c:v>
                </c:pt>
                <c:pt idx="2270">
                  <c:v>227.1</c:v>
                </c:pt>
                <c:pt idx="2271">
                  <c:v>227.2</c:v>
                </c:pt>
                <c:pt idx="2272">
                  <c:v>227.3</c:v>
                </c:pt>
                <c:pt idx="2273">
                  <c:v>227.4</c:v>
                </c:pt>
                <c:pt idx="2274">
                  <c:v>227.5</c:v>
                </c:pt>
                <c:pt idx="2275">
                  <c:v>227.6</c:v>
                </c:pt>
                <c:pt idx="2276">
                  <c:v>227.7</c:v>
                </c:pt>
                <c:pt idx="2277">
                  <c:v>227.8</c:v>
                </c:pt>
                <c:pt idx="2278">
                  <c:v>227.9</c:v>
                </c:pt>
                <c:pt idx="2279">
                  <c:v>228</c:v>
                </c:pt>
                <c:pt idx="2280">
                  <c:v>228.1</c:v>
                </c:pt>
                <c:pt idx="2281">
                  <c:v>228.2</c:v>
                </c:pt>
                <c:pt idx="2282">
                  <c:v>228.3</c:v>
                </c:pt>
                <c:pt idx="2283">
                  <c:v>228.4</c:v>
                </c:pt>
                <c:pt idx="2284">
                  <c:v>228.5</c:v>
                </c:pt>
                <c:pt idx="2285">
                  <c:v>228.6</c:v>
                </c:pt>
                <c:pt idx="2286">
                  <c:v>228.7</c:v>
                </c:pt>
                <c:pt idx="2287">
                  <c:v>228.8</c:v>
                </c:pt>
                <c:pt idx="2288">
                  <c:v>228.9</c:v>
                </c:pt>
                <c:pt idx="2289">
                  <c:v>229</c:v>
                </c:pt>
                <c:pt idx="2290">
                  <c:v>229.1</c:v>
                </c:pt>
                <c:pt idx="2291">
                  <c:v>229.2</c:v>
                </c:pt>
                <c:pt idx="2292">
                  <c:v>229.3</c:v>
                </c:pt>
                <c:pt idx="2293">
                  <c:v>229.4</c:v>
                </c:pt>
                <c:pt idx="2294">
                  <c:v>229.5</c:v>
                </c:pt>
                <c:pt idx="2295">
                  <c:v>229.6</c:v>
                </c:pt>
                <c:pt idx="2296">
                  <c:v>229.7</c:v>
                </c:pt>
                <c:pt idx="2297">
                  <c:v>229.8</c:v>
                </c:pt>
                <c:pt idx="2298">
                  <c:v>229.9</c:v>
                </c:pt>
                <c:pt idx="2299">
                  <c:v>230</c:v>
                </c:pt>
                <c:pt idx="2300">
                  <c:v>230.1</c:v>
                </c:pt>
                <c:pt idx="2301">
                  <c:v>230.2</c:v>
                </c:pt>
                <c:pt idx="2302">
                  <c:v>230.3</c:v>
                </c:pt>
                <c:pt idx="2303">
                  <c:v>230.4</c:v>
                </c:pt>
                <c:pt idx="2304">
                  <c:v>230.5</c:v>
                </c:pt>
                <c:pt idx="2305">
                  <c:v>230.6</c:v>
                </c:pt>
                <c:pt idx="2306">
                  <c:v>230.7</c:v>
                </c:pt>
                <c:pt idx="2307">
                  <c:v>230.8</c:v>
                </c:pt>
                <c:pt idx="2308">
                  <c:v>230.9</c:v>
                </c:pt>
                <c:pt idx="2309">
                  <c:v>231</c:v>
                </c:pt>
                <c:pt idx="2310">
                  <c:v>231.1</c:v>
                </c:pt>
                <c:pt idx="2311">
                  <c:v>231.2</c:v>
                </c:pt>
                <c:pt idx="2312">
                  <c:v>231.3</c:v>
                </c:pt>
                <c:pt idx="2313">
                  <c:v>231.4</c:v>
                </c:pt>
                <c:pt idx="2314">
                  <c:v>231.5</c:v>
                </c:pt>
                <c:pt idx="2315">
                  <c:v>231.6</c:v>
                </c:pt>
                <c:pt idx="2316">
                  <c:v>231.7</c:v>
                </c:pt>
                <c:pt idx="2317">
                  <c:v>231.8</c:v>
                </c:pt>
                <c:pt idx="2318">
                  <c:v>231.9</c:v>
                </c:pt>
                <c:pt idx="2319">
                  <c:v>232</c:v>
                </c:pt>
                <c:pt idx="2320">
                  <c:v>232.1</c:v>
                </c:pt>
                <c:pt idx="2321">
                  <c:v>232.2</c:v>
                </c:pt>
                <c:pt idx="2322">
                  <c:v>232.3</c:v>
                </c:pt>
                <c:pt idx="2323">
                  <c:v>232.4</c:v>
                </c:pt>
                <c:pt idx="2324">
                  <c:v>232.5</c:v>
                </c:pt>
                <c:pt idx="2325">
                  <c:v>232.6</c:v>
                </c:pt>
                <c:pt idx="2326">
                  <c:v>232.7</c:v>
                </c:pt>
                <c:pt idx="2327">
                  <c:v>232.8</c:v>
                </c:pt>
                <c:pt idx="2328">
                  <c:v>232.9</c:v>
                </c:pt>
                <c:pt idx="2329">
                  <c:v>233</c:v>
                </c:pt>
                <c:pt idx="2330">
                  <c:v>233.1</c:v>
                </c:pt>
                <c:pt idx="2331">
                  <c:v>233.2</c:v>
                </c:pt>
                <c:pt idx="2332">
                  <c:v>233.3</c:v>
                </c:pt>
                <c:pt idx="2333">
                  <c:v>233.4</c:v>
                </c:pt>
                <c:pt idx="2334">
                  <c:v>233.5</c:v>
                </c:pt>
                <c:pt idx="2335">
                  <c:v>233.6</c:v>
                </c:pt>
                <c:pt idx="2336">
                  <c:v>233.7</c:v>
                </c:pt>
                <c:pt idx="2337">
                  <c:v>233.8</c:v>
                </c:pt>
                <c:pt idx="2338">
                  <c:v>233.9</c:v>
                </c:pt>
                <c:pt idx="2339">
                  <c:v>234</c:v>
                </c:pt>
                <c:pt idx="2340">
                  <c:v>234.1</c:v>
                </c:pt>
                <c:pt idx="2341">
                  <c:v>234.2</c:v>
                </c:pt>
                <c:pt idx="2342">
                  <c:v>234.3</c:v>
                </c:pt>
                <c:pt idx="2343">
                  <c:v>234.4</c:v>
                </c:pt>
                <c:pt idx="2344">
                  <c:v>234.5</c:v>
                </c:pt>
                <c:pt idx="2345">
                  <c:v>234.6</c:v>
                </c:pt>
                <c:pt idx="2346">
                  <c:v>234.7</c:v>
                </c:pt>
                <c:pt idx="2347">
                  <c:v>234.8</c:v>
                </c:pt>
                <c:pt idx="2348">
                  <c:v>234.9</c:v>
                </c:pt>
                <c:pt idx="2349">
                  <c:v>235</c:v>
                </c:pt>
                <c:pt idx="2350">
                  <c:v>235.1</c:v>
                </c:pt>
                <c:pt idx="2351">
                  <c:v>235.2</c:v>
                </c:pt>
                <c:pt idx="2352">
                  <c:v>235.3</c:v>
                </c:pt>
                <c:pt idx="2353">
                  <c:v>235.4</c:v>
                </c:pt>
                <c:pt idx="2354">
                  <c:v>235.5</c:v>
                </c:pt>
                <c:pt idx="2355">
                  <c:v>235.6</c:v>
                </c:pt>
                <c:pt idx="2356">
                  <c:v>235.7</c:v>
                </c:pt>
                <c:pt idx="2357">
                  <c:v>235.8</c:v>
                </c:pt>
                <c:pt idx="2358">
                  <c:v>235.9</c:v>
                </c:pt>
                <c:pt idx="2359">
                  <c:v>236</c:v>
                </c:pt>
                <c:pt idx="2360">
                  <c:v>236.1</c:v>
                </c:pt>
                <c:pt idx="2361">
                  <c:v>236.2</c:v>
                </c:pt>
                <c:pt idx="2362">
                  <c:v>236.3</c:v>
                </c:pt>
                <c:pt idx="2363">
                  <c:v>236.4</c:v>
                </c:pt>
                <c:pt idx="2364">
                  <c:v>236.5</c:v>
                </c:pt>
                <c:pt idx="2365">
                  <c:v>236.6</c:v>
                </c:pt>
                <c:pt idx="2366">
                  <c:v>236.7</c:v>
                </c:pt>
                <c:pt idx="2367">
                  <c:v>236.8</c:v>
                </c:pt>
                <c:pt idx="2368">
                  <c:v>236.9</c:v>
                </c:pt>
                <c:pt idx="2369">
                  <c:v>237</c:v>
                </c:pt>
                <c:pt idx="2370">
                  <c:v>237.1</c:v>
                </c:pt>
                <c:pt idx="2371">
                  <c:v>237.2</c:v>
                </c:pt>
                <c:pt idx="2372">
                  <c:v>237.3</c:v>
                </c:pt>
                <c:pt idx="2373">
                  <c:v>237.4</c:v>
                </c:pt>
                <c:pt idx="2374">
                  <c:v>237.5</c:v>
                </c:pt>
                <c:pt idx="2375">
                  <c:v>237.6</c:v>
                </c:pt>
                <c:pt idx="2376">
                  <c:v>237.7</c:v>
                </c:pt>
                <c:pt idx="2377">
                  <c:v>237.8</c:v>
                </c:pt>
                <c:pt idx="2378">
                  <c:v>237.9</c:v>
                </c:pt>
                <c:pt idx="2379">
                  <c:v>238</c:v>
                </c:pt>
                <c:pt idx="2380">
                  <c:v>238.1</c:v>
                </c:pt>
                <c:pt idx="2381">
                  <c:v>238.2</c:v>
                </c:pt>
                <c:pt idx="2382">
                  <c:v>238.3</c:v>
                </c:pt>
                <c:pt idx="2383">
                  <c:v>238.4</c:v>
                </c:pt>
                <c:pt idx="2384">
                  <c:v>238.5</c:v>
                </c:pt>
                <c:pt idx="2385">
                  <c:v>238.6</c:v>
                </c:pt>
                <c:pt idx="2386">
                  <c:v>238.7</c:v>
                </c:pt>
                <c:pt idx="2387">
                  <c:v>238.8</c:v>
                </c:pt>
                <c:pt idx="2388">
                  <c:v>238.9</c:v>
                </c:pt>
                <c:pt idx="2389">
                  <c:v>239</c:v>
                </c:pt>
                <c:pt idx="2390">
                  <c:v>239.1</c:v>
                </c:pt>
                <c:pt idx="2391">
                  <c:v>239.2</c:v>
                </c:pt>
                <c:pt idx="2392">
                  <c:v>239.3</c:v>
                </c:pt>
                <c:pt idx="2393">
                  <c:v>239.4</c:v>
                </c:pt>
                <c:pt idx="2394">
                  <c:v>239.5</c:v>
                </c:pt>
                <c:pt idx="2395">
                  <c:v>239.6</c:v>
                </c:pt>
                <c:pt idx="2396">
                  <c:v>239.7</c:v>
                </c:pt>
                <c:pt idx="2397">
                  <c:v>239.8</c:v>
                </c:pt>
                <c:pt idx="2398">
                  <c:v>239.9</c:v>
                </c:pt>
                <c:pt idx="2399">
                  <c:v>240</c:v>
                </c:pt>
                <c:pt idx="2400">
                  <c:v>240.1</c:v>
                </c:pt>
                <c:pt idx="2401">
                  <c:v>240.2</c:v>
                </c:pt>
                <c:pt idx="2402">
                  <c:v>240.3</c:v>
                </c:pt>
                <c:pt idx="2403">
                  <c:v>240.4</c:v>
                </c:pt>
                <c:pt idx="2404">
                  <c:v>240.5</c:v>
                </c:pt>
                <c:pt idx="2405">
                  <c:v>240.6</c:v>
                </c:pt>
                <c:pt idx="2406">
                  <c:v>240.7</c:v>
                </c:pt>
                <c:pt idx="2407">
                  <c:v>240.8</c:v>
                </c:pt>
                <c:pt idx="2408">
                  <c:v>240.9</c:v>
                </c:pt>
                <c:pt idx="2409">
                  <c:v>241</c:v>
                </c:pt>
                <c:pt idx="2410">
                  <c:v>241.1</c:v>
                </c:pt>
                <c:pt idx="2411">
                  <c:v>241.2</c:v>
                </c:pt>
                <c:pt idx="2412">
                  <c:v>241.3</c:v>
                </c:pt>
                <c:pt idx="2413">
                  <c:v>241.4</c:v>
                </c:pt>
                <c:pt idx="2414">
                  <c:v>241.5</c:v>
                </c:pt>
                <c:pt idx="2415">
                  <c:v>241.6</c:v>
                </c:pt>
                <c:pt idx="2416">
                  <c:v>241.7</c:v>
                </c:pt>
                <c:pt idx="2417">
                  <c:v>241.8</c:v>
                </c:pt>
                <c:pt idx="2418">
                  <c:v>241.9</c:v>
                </c:pt>
                <c:pt idx="2419">
                  <c:v>242</c:v>
                </c:pt>
                <c:pt idx="2420">
                  <c:v>242.1</c:v>
                </c:pt>
                <c:pt idx="2421">
                  <c:v>242.2</c:v>
                </c:pt>
                <c:pt idx="2422">
                  <c:v>242.3</c:v>
                </c:pt>
                <c:pt idx="2423">
                  <c:v>242.4</c:v>
                </c:pt>
                <c:pt idx="2424">
                  <c:v>242.5</c:v>
                </c:pt>
                <c:pt idx="2425">
                  <c:v>242.6</c:v>
                </c:pt>
                <c:pt idx="2426">
                  <c:v>242.7</c:v>
                </c:pt>
                <c:pt idx="2427">
                  <c:v>242.8</c:v>
                </c:pt>
                <c:pt idx="2428">
                  <c:v>242.9</c:v>
                </c:pt>
                <c:pt idx="2429">
                  <c:v>243</c:v>
                </c:pt>
                <c:pt idx="2430">
                  <c:v>243.1</c:v>
                </c:pt>
                <c:pt idx="2431">
                  <c:v>243.2</c:v>
                </c:pt>
                <c:pt idx="2432">
                  <c:v>243.3</c:v>
                </c:pt>
                <c:pt idx="2433">
                  <c:v>243.4</c:v>
                </c:pt>
                <c:pt idx="2434">
                  <c:v>243.5</c:v>
                </c:pt>
                <c:pt idx="2435">
                  <c:v>243.6</c:v>
                </c:pt>
                <c:pt idx="2436">
                  <c:v>243.7</c:v>
                </c:pt>
                <c:pt idx="2437">
                  <c:v>243.8</c:v>
                </c:pt>
                <c:pt idx="2438">
                  <c:v>243.9</c:v>
                </c:pt>
                <c:pt idx="2439">
                  <c:v>244</c:v>
                </c:pt>
                <c:pt idx="2440">
                  <c:v>244.1</c:v>
                </c:pt>
                <c:pt idx="2441">
                  <c:v>244.2</c:v>
                </c:pt>
                <c:pt idx="2442">
                  <c:v>244.3</c:v>
                </c:pt>
                <c:pt idx="2443">
                  <c:v>244.4</c:v>
                </c:pt>
                <c:pt idx="2444">
                  <c:v>244.5</c:v>
                </c:pt>
                <c:pt idx="2445">
                  <c:v>244.6</c:v>
                </c:pt>
                <c:pt idx="2446">
                  <c:v>244.7</c:v>
                </c:pt>
                <c:pt idx="2447">
                  <c:v>244.8</c:v>
                </c:pt>
                <c:pt idx="2448">
                  <c:v>244.9</c:v>
                </c:pt>
                <c:pt idx="2449">
                  <c:v>245</c:v>
                </c:pt>
                <c:pt idx="2450">
                  <c:v>245.1</c:v>
                </c:pt>
                <c:pt idx="2451">
                  <c:v>245.2</c:v>
                </c:pt>
                <c:pt idx="2452">
                  <c:v>245.3</c:v>
                </c:pt>
                <c:pt idx="2453">
                  <c:v>245.4</c:v>
                </c:pt>
                <c:pt idx="2454">
                  <c:v>245.5</c:v>
                </c:pt>
                <c:pt idx="2455">
                  <c:v>245.6</c:v>
                </c:pt>
                <c:pt idx="2456">
                  <c:v>245.7</c:v>
                </c:pt>
                <c:pt idx="2457">
                  <c:v>245.8</c:v>
                </c:pt>
                <c:pt idx="2458">
                  <c:v>245.9</c:v>
                </c:pt>
                <c:pt idx="2459">
                  <c:v>246</c:v>
                </c:pt>
                <c:pt idx="2460">
                  <c:v>246.1</c:v>
                </c:pt>
                <c:pt idx="2461">
                  <c:v>246.2</c:v>
                </c:pt>
                <c:pt idx="2462">
                  <c:v>246.3</c:v>
                </c:pt>
                <c:pt idx="2463">
                  <c:v>246.4</c:v>
                </c:pt>
                <c:pt idx="2464">
                  <c:v>246.5</c:v>
                </c:pt>
                <c:pt idx="2465">
                  <c:v>246.6</c:v>
                </c:pt>
                <c:pt idx="2466">
                  <c:v>246.7</c:v>
                </c:pt>
                <c:pt idx="2467">
                  <c:v>246.8</c:v>
                </c:pt>
                <c:pt idx="2468">
                  <c:v>246.9</c:v>
                </c:pt>
                <c:pt idx="2469">
                  <c:v>247</c:v>
                </c:pt>
                <c:pt idx="2470">
                  <c:v>247.1</c:v>
                </c:pt>
                <c:pt idx="2471">
                  <c:v>247.2</c:v>
                </c:pt>
                <c:pt idx="2472">
                  <c:v>247.3</c:v>
                </c:pt>
                <c:pt idx="2473">
                  <c:v>247.4</c:v>
                </c:pt>
                <c:pt idx="2474">
                  <c:v>247.5</c:v>
                </c:pt>
                <c:pt idx="2475">
                  <c:v>247.6</c:v>
                </c:pt>
                <c:pt idx="2476">
                  <c:v>247.7</c:v>
                </c:pt>
                <c:pt idx="2477">
                  <c:v>247.8</c:v>
                </c:pt>
                <c:pt idx="2478">
                  <c:v>247.9</c:v>
                </c:pt>
                <c:pt idx="2479">
                  <c:v>248</c:v>
                </c:pt>
                <c:pt idx="2480">
                  <c:v>248.1</c:v>
                </c:pt>
                <c:pt idx="2481">
                  <c:v>248.2</c:v>
                </c:pt>
                <c:pt idx="2482">
                  <c:v>248.3</c:v>
                </c:pt>
                <c:pt idx="2483">
                  <c:v>248.4</c:v>
                </c:pt>
                <c:pt idx="2484">
                  <c:v>248.5</c:v>
                </c:pt>
                <c:pt idx="2485">
                  <c:v>248.6</c:v>
                </c:pt>
                <c:pt idx="2486">
                  <c:v>248.7</c:v>
                </c:pt>
                <c:pt idx="2487">
                  <c:v>248.8</c:v>
                </c:pt>
                <c:pt idx="2488">
                  <c:v>248.9</c:v>
                </c:pt>
                <c:pt idx="2489">
                  <c:v>249</c:v>
                </c:pt>
                <c:pt idx="2490">
                  <c:v>249.1</c:v>
                </c:pt>
                <c:pt idx="2491">
                  <c:v>249.2</c:v>
                </c:pt>
                <c:pt idx="2492">
                  <c:v>249.3</c:v>
                </c:pt>
                <c:pt idx="2493">
                  <c:v>249.4</c:v>
                </c:pt>
                <c:pt idx="2494">
                  <c:v>249.5</c:v>
                </c:pt>
                <c:pt idx="2495">
                  <c:v>249.6</c:v>
                </c:pt>
                <c:pt idx="2496">
                  <c:v>249.7</c:v>
                </c:pt>
                <c:pt idx="2497">
                  <c:v>249.8</c:v>
                </c:pt>
                <c:pt idx="2498">
                  <c:v>249.9</c:v>
                </c:pt>
                <c:pt idx="2499">
                  <c:v>250</c:v>
                </c:pt>
                <c:pt idx="2500">
                  <c:v>250.1</c:v>
                </c:pt>
                <c:pt idx="2501">
                  <c:v>250.2</c:v>
                </c:pt>
                <c:pt idx="2502">
                  <c:v>250.3</c:v>
                </c:pt>
                <c:pt idx="2503">
                  <c:v>250.4</c:v>
                </c:pt>
                <c:pt idx="2504">
                  <c:v>250.5</c:v>
                </c:pt>
                <c:pt idx="2505">
                  <c:v>250.6</c:v>
                </c:pt>
                <c:pt idx="2506">
                  <c:v>250.7</c:v>
                </c:pt>
                <c:pt idx="2507">
                  <c:v>250.8</c:v>
                </c:pt>
                <c:pt idx="2508">
                  <c:v>250.9</c:v>
                </c:pt>
                <c:pt idx="2509">
                  <c:v>251</c:v>
                </c:pt>
                <c:pt idx="2510">
                  <c:v>251.1</c:v>
                </c:pt>
                <c:pt idx="2511">
                  <c:v>251.2</c:v>
                </c:pt>
                <c:pt idx="2512">
                  <c:v>251.3</c:v>
                </c:pt>
                <c:pt idx="2513">
                  <c:v>251.4</c:v>
                </c:pt>
                <c:pt idx="2514">
                  <c:v>251.5</c:v>
                </c:pt>
                <c:pt idx="2515">
                  <c:v>251.6</c:v>
                </c:pt>
                <c:pt idx="2516">
                  <c:v>251.7</c:v>
                </c:pt>
                <c:pt idx="2517">
                  <c:v>251.8</c:v>
                </c:pt>
                <c:pt idx="2518">
                  <c:v>251.9</c:v>
                </c:pt>
                <c:pt idx="2519">
                  <c:v>252</c:v>
                </c:pt>
                <c:pt idx="2520">
                  <c:v>252.1</c:v>
                </c:pt>
                <c:pt idx="2521">
                  <c:v>252.2</c:v>
                </c:pt>
                <c:pt idx="2522">
                  <c:v>252.3</c:v>
                </c:pt>
                <c:pt idx="2523">
                  <c:v>252.4</c:v>
                </c:pt>
                <c:pt idx="2524">
                  <c:v>252.5</c:v>
                </c:pt>
                <c:pt idx="2525">
                  <c:v>252.6</c:v>
                </c:pt>
                <c:pt idx="2526">
                  <c:v>252.7</c:v>
                </c:pt>
                <c:pt idx="2527">
                  <c:v>252.8</c:v>
                </c:pt>
                <c:pt idx="2528">
                  <c:v>252.9</c:v>
                </c:pt>
                <c:pt idx="2529">
                  <c:v>253</c:v>
                </c:pt>
                <c:pt idx="2530">
                  <c:v>253.1</c:v>
                </c:pt>
                <c:pt idx="2531">
                  <c:v>253.2</c:v>
                </c:pt>
                <c:pt idx="2532">
                  <c:v>253.3</c:v>
                </c:pt>
                <c:pt idx="2533">
                  <c:v>253.4</c:v>
                </c:pt>
                <c:pt idx="2534">
                  <c:v>253.5</c:v>
                </c:pt>
                <c:pt idx="2535">
                  <c:v>253.6</c:v>
                </c:pt>
                <c:pt idx="2536">
                  <c:v>253.7</c:v>
                </c:pt>
                <c:pt idx="2537">
                  <c:v>253.8</c:v>
                </c:pt>
                <c:pt idx="2538">
                  <c:v>253.9</c:v>
                </c:pt>
                <c:pt idx="2539">
                  <c:v>254</c:v>
                </c:pt>
                <c:pt idx="2540">
                  <c:v>254.1</c:v>
                </c:pt>
                <c:pt idx="2541">
                  <c:v>254.2</c:v>
                </c:pt>
                <c:pt idx="2542">
                  <c:v>254.3</c:v>
                </c:pt>
                <c:pt idx="2543">
                  <c:v>254.4</c:v>
                </c:pt>
                <c:pt idx="2544">
                  <c:v>254.5</c:v>
                </c:pt>
                <c:pt idx="2545">
                  <c:v>254.6</c:v>
                </c:pt>
                <c:pt idx="2546">
                  <c:v>254.7</c:v>
                </c:pt>
                <c:pt idx="2547">
                  <c:v>254.8</c:v>
                </c:pt>
                <c:pt idx="2548">
                  <c:v>254.9</c:v>
                </c:pt>
                <c:pt idx="2549">
                  <c:v>255</c:v>
                </c:pt>
                <c:pt idx="2550">
                  <c:v>255.1</c:v>
                </c:pt>
                <c:pt idx="2551">
                  <c:v>255.2</c:v>
                </c:pt>
                <c:pt idx="2552">
                  <c:v>255.3</c:v>
                </c:pt>
                <c:pt idx="2553">
                  <c:v>255.4</c:v>
                </c:pt>
                <c:pt idx="2554">
                  <c:v>255.5</c:v>
                </c:pt>
                <c:pt idx="2555">
                  <c:v>255.6</c:v>
                </c:pt>
                <c:pt idx="2556">
                  <c:v>255.7</c:v>
                </c:pt>
                <c:pt idx="2557">
                  <c:v>255.8</c:v>
                </c:pt>
                <c:pt idx="2558">
                  <c:v>255.9</c:v>
                </c:pt>
                <c:pt idx="2559">
                  <c:v>256</c:v>
                </c:pt>
                <c:pt idx="2560">
                  <c:v>256.10000000000002</c:v>
                </c:pt>
                <c:pt idx="2561">
                  <c:v>256.2</c:v>
                </c:pt>
                <c:pt idx="2562">
                  <c:v>256.3</c:v>
                </c:pt>
                <c:pt idx="2563">
                  <c:v>256.39999999999998</c:v>
                </c:pt>
                <c:pt idx="2564">
                  <c:v>256.5</c:v>
                </c:pt>
                <c:pt idx="2565">
                  <c:v>256.60000000000002</c:v>
                </c:pt>
                <c:pt idx="2566">
                  <c:v>256.7</c:v>
                </c:pt>
                <c:pt idx="2567">
                  <c:v>256.8</c:v>
                </c:pt>
                <c:pt idx="2568">
                  <c:v>256.89999999999998</c:v>
                </c:pt>
                <c:pt idx="2569">
                  <c:v>257</c:v>
                </c:pt>
                <c:pt idx="2570">
                  <c:v>257.10000000000002</c:v>
                </c:pt>
                <c:pt idx="2571">
                  <c:v>257.2</c:v>
                </c:pt>
                <c:pt idx="2572">
                  <c:v>257.3</c:v>
                </c:pt>
                <c:pt idx="2573">
                  <c:v>257.39999999999998</c:v>
                </c:pt>
                <c:pt idx="2574">
                  <c:v>257.5</c:v>
                </c:pt>
                <c:pt idx="2575">
                  <c:v>257.60000000000002</c:v>
                </c:pt>
                <c:pt idx="2576">
                  <c:v>257.7</c:v>
                </c:pt>
                <c:pt idx="2577">
                  <c:v>257.8</c:v>
                </c:pt>
                <c:pt idx="2578">
                  <c:v>257.89999999999998</c:v>
                </c:pt>
                <c:pt idx="2579">
                  <c:v>258</c:v>
                </c:pt>
                <c:pt idx="2580">
                  <c:v>258.10000000000002</c:v>
                </c:pt>
                <c:pt idx="2581">
                  <c:v>258.2</c:v>
                </c:pt>
                <c:pt idx="2582">
                  <c:v>258.3</c:v>
                </c:pt>
                <c:pt idx="2583">
                  <c:v>258.39999999999998</c:v>
                </c:pt>
                <c:pt idx="2584">
                  <c:v>258.5</c:v>
                </c:pt>
                <c:pt idx="2585">
                  <c:v>258.60000000000002</c:v>
                </c:pt>
                <c:pt idx="2586">
                  <c:v>258.7</c:v>
                </c:pt>
                <c:pt idx="2587">
                  <c:v>258.8</c:v>
                </c:pt>
                <c:pt idx="2588">
                  <c:v>258.89999999999998</c:v>
                </c:pt>
                <c:pt idx="2589">
                  <c:v>259</c:v>
                </c:pt>
                <c:pt idx="2590">
                  <c:v>259.10000000000002</c:v>
                </c:pt>
                <c:pt idx="2591">
                  <c:v>259.2</c:v>
                </c:pt>
                <c:pt idx="2592">
                  <c:v>259.3</c:v>
                </c:pt>
                <c:pt idx="2593">
                  <c:v>259.39999999999998</c:v>
                </c:pt>
                <c:pt idx="2594">
                  <c:v>259.5</c:v>
                </c:pt>
                <c:pt idx="2595">
                  <c:v>259.60000000000002</c:v>
                </c:pt>
                <c:pt idx="2596">
                  <c:v>259.7</c:v>
                </c:pt>
                <c:pt idx="2597">
                  <c:v>259.8</c:v>
                </c:pt>
                <c:pt idx="2598">
                  <c:v>259.89999999999998</c:v>
                </c:pt>
                <c:pt idx="2599">
                  <c:v>260</c:v>
                </c:pt>
                <c:pt idx="2600">
                  <c:v>260.10000000000002</c:v>
                </c:pt>
                <c:pt idx="2601">
                  <c:v>260.2</c:v>
                </c:pt>
                <c:pt idx="2602">
                  <c:v>260.3</c:v>
                </c:pt>
                <c:pt idx="2603">
                  <c:v>260.39999999999998</c:v>
                </c:pt>
                <c:pt idx="2604">
                  <c:v>260.5</c:v>
                </c:pt>
                <c:pt idx="2605">
                  <c:v>260.60000000000002</c:v>
                </c:pt>
                <c:pt idx="2606">
                  <c:v>260.7</c:v>
                </c:pt>
                <c:pt idx="2607">
                  <c:v>260.8</c:v>
                </c:pt>
                <c:pt idx="2608">
                  <c:v>260.89999999999998</c:v>
                </c:pt>
                <c:pt idx="2609">
                  <c:v>261</c:v>
                </c:pt>
                <c:pt idx="2610">
                  <c:v>261.10000000000002</c:v>
                </c:pt>
                <c:pt idx="2611">
                  <c:v>261.2</c:v>
                </c:pt>
                <c:pt idx="2612">
                  <c:v>261.3</c:v>
                </c:pt>
                <c:pt idx="2613">
                  <c:v>261.39999999999998</c:v>
                </c:pt>
                <c:pt idx="2614">
                  <c:v>261.5</c:v>
                </c:pt>
                <c:pt idx="2615">
                  <c:v>261.60000000000002</c:v>
                </c:pt>
                <c:pt idx="2616">
                  <c:v>261.7</c:v>
                </c:pt>
                <c:pt idx="2617">
                  <c:v>261.8</c:v>
                </c:pt>
                <c:pt idx="2618">
                  <c:v>261.89999999999998</c:v>
                </c:pt>
                <c:pt idx="2619">
                  <c:v>262</c:v>
                </c:pt>
                <c:pt idx="2620">
                  <c:v>262.10000000000002</c:v>
                </c:pt>
                <c:pt idx="2621">
                  <c:v>262.2</c:v>
                </c:pt>
                <c:pt idx="2622">
                  <c:v>262.3</c:v>
                </c:pt>
                <c:pt idx="2623">
                  <c:v>262.39999999999998</c:v>
                </c:pt>
                <c:pt idx="2624">
                  <c:v>262.5</c:v>
                </c:pt>
                <c:pt idx="2625">
                  <c:v>262.60000000000002</c:v>
                </c:pt>
                <c:pt idx="2626">
                  <c:v>262.7</c:v>
                </c:pt>
                <c:pt idx="2627">
                  <c:v>262.8</c:v>
                </c:pt>
                <c:pt idx="2628">
                  <c:v>262.89999999999998</c:v>
                </c:pt>
                <c:pt idx="2629">
                  <c:v>263</c:v>
                </c:pt>
                <c:pt idx="2630">
                  <c:v>263.10000000000002</c:v>
                </c:pt>
                <c:pt idx="2631">
                  <c:v>263.2</c:v>
                </c:pt>
                <c:pt idx="2632">
                  <c:v>263.3</c:v>
                </c:pt>
                <c:pt idx="2633">
                  <c:v>263.39999999999998</c:v>
                </c:pt>
                <c:pt idx="2634">
                  <c:v>263.5</c:v>
                </c:pt>
                <c:pt idx="2635">
                  <c:v>263.60000000000002</c:v>
                </c:pt>
                <c:pt idx="2636">
                  <c:v>263.7</c:v>
                </c:pt>
                <c:pt idx="2637">
                  <c:v>263.8</c:v>
                </c:pt>
                <c:pt idx="2638">
                  <c:v>263.89999999999998</c:v>
                </c:pt>
                <c:pt idx="2639">
                  <c:v>264</c:v>
                </c:pt>
                <c:pt idx="2640">
                  <c:v>264.10000000000002</c:v>
                </c:pt>
                <c:pt idx="2641">
                  <c:v>264.2</c:v>
                </c:pt>
                <c:pt idx="2642">
                  <c:v>264.3</c:v>
                </c:pt>
                <c:pt idx="2643">
                  <c:v>264.39999999999998</c:v>
                </c:pt>
                <c:pt idx="2644">
                  <c:v>264.5</c:v>
                </c:pt>
                <c:pt idx="2645">
                  <c:v>264.60000000000002</c:v>
                </c:pt>
                <c:pt idx="2646">
                  <c:v>264.7</c:v>
                </c:pt>
                <c:pt idx="2647">
                  <c:v>264.8</c:v>
                </c:pt>
                <c:pt idx="2648">
                  <c:v>264.89999999999998</c:v>
                </c:pt>
                <c:pt idx="2649">
                  <c:v>265</c:v>
                </c:pt>
                <c:pt idx="2650">
                  <c:v>265.10000000000002</c:v>
                </c:pt>
                <c:pt idx="2651">
                  <c:v>265.2</c:v>
                </c:pt>
                <c:pt idx="2652">
                  <c:v>265.3</c:v>
                </c:pt>
                <c:pt idx="2653">
                  <c:v>265.39999999999998</c:v>
                </c:pt>
                <c:pt idx="2654">
                  <c:v>265.5</c:v>
                </c:pt>
                <c:pt idx="2655">
                  <c:v>265.60000000000002</c:v>
                </c:pt>
                <c:pt idx="2656">
                  <c:v>265.7</c:v>
                </c:pt>
                <c:pt idx="2657">
                  <c:v>265.8</c:v>
                </c:pt>
                <c:pt idx="2658">
                  <c:v>265.89999999999998</c:v>
                </c:pt>
                <c:pt idx="2659">
                  <c:v>266</c:v>
                </c:pt>
                <c:pt idx="2660">
                  <c:v>266.10000000000002</c:v>
                </c:pt>
                <c:pt idx="2661">
                  <c:v>266.2</c:v>
                </c:pt>
                <c:pt idx="2662">
                  <c:v>266.3</c:v>
                </c:pt>
                <c:pt idx="2663">
                  <c:v>266.39999999999998</c:v>
                </c:pt>
                <c:pt idx="2664">
                  <c:v>266.5</c:v>
                </c:pt>
                <c:pt idx="2665">
                  <c:v>266.60000000000002</c:v>
                </c:pt>
                <c:pt idx="2666">
                  <c:v>266.7</c:v>
                </c:pt>
                <c:pt idx="2667">
                  <c:v>266.8</c:v>
                </c:pt>
                <c:pt idx="2668">
                  <c:v>266.89999999999998</c:v>
                </c:pt>
                <c:pt idx="2669">
                  <c:v>267</c:v>
                </c:pt>
                <c:pt idx="2670">
                  <c:v>267.10000000000002</c:v>
                </c:pt>
                <c:pt idx="2671">
                  <c:v>267.2</c:v>
                </c:pt>
                <c:pt idx="2672">
                  <c:v>267.3</c:v>
                </c:pt>
                <c:pt idx="2673">
                  <c:v>267.39999999999998</c:v>
                </c:pt>
                <c:pt idx="2674">
                  <c:v>267.5</c:v>
                </c:pt>
                <c:pt idx="2675">
                  <c:v>267.60000000000002</c:v>
                </c:pt>
                <c:pt idx="2676">
                  <c:v>267.7</c:v>
                </c:pt>
                <c:pt idx="2677">
                  <c:v>267.8</c:v>
                </c:pt>
                <c:pt idx="2678">
                  <c:v>267.89999999999998</c:v>
                </c:pt>
                <c:pt idx="2679">
                  <c:v>268</c:v>
                </c:pt>
                <c:pt idx="2680">
                  <c:v>268.10000000000002</c:v>
                </c:pt>
                <c:pt idx="2681">
                  <c:v>268.2</c:v>
                </c:pt>
                <c:pt idx="2682">
                  <c:v>268.3</c:v>
                </c:pt>
                <c:pt idx="2683">
                  <c:v>268.39999999999998</c:v>
                </c:pt>
                <c:pt idx="2684">
                  <c:v>268.5</c:v>
                </c:pt>
                <c:pt idx="2685">
                  <c:v>268.60000000000002</c:v>
                </c:pt>
                <c:pt idx="2686">
                  <c:v>268.7</c:v>
                </c:pt>
                <c:pt idx="2687">
                  <c:v>268.8</c:v>
                </c:pt>
                <c:pt idx="2688">
                  <c:v>268.89999999999998</c:v>
                </c:pt>
                <c:pt idx="2689">
                  <c:v>269</c:v>
                </c:pt>
                <c:pt idx="2690">
                  <c:v>269.10000000000002</c:v>
                </c:pt>
                <c:pt idx="2691">
                  <c:v>269.2</c:v>
                </c:pt>
                <c:pt idx="2692">
                  <c:v>269.3</c:v>
                </c:pt>
                <c:pt idx="2693">
                  <c:v>269.39999999999998</c:v>
                </c:pt>
                <c:pt idx="2694">
                  <c:v>269.5</c:v>
                </c:pt>
                <c:pt idx="2695">
                  <c:v>269.60000000000002</c:v>
                </c:pt>
                <c:pt idx="2696">
                  <c:v>269.7</c:v>
                </c:pt>
                <c:pt idx="2697">
                  <c:v>269.8</c:v>
                </c:pt>
                <c:pt idx="2698">
                  <c:v>269.89999999999998</c:v>
                </c:pt>
                <c:pt idx="2699">
                  <c:v>270</c:v>
                </c:pt>
                <c:pt idx="2700">
                  <c:v>270.10000000000002</c:v>
                </c:pt>
                <c:pt idx="2701">
                  <c:v>270.2</c:v>
                </c:pt>
                <c:pt idx="2702">
                  <c:v>270.3</c:v>
                </c:pt>
                <c:pt idx="2703">
                  <c:v>270.39999999999998</c:v>
                </c:pt>
                <c:pt idx="2704">
                  <c:v>270.5</c:v>
                </c:pt>
                <c:pt idx="2705">
                  <c:v>270.60000000000002</c:v>
                </c:pt>
                <c:pt idx="2706">
                  <c:v>270.7</c:v>
                </c:pt>
                <c:pt idx="2707">
                  <c:v>270.8</c:v>
                </c:pt>
                <c:pt idx="2708">
                  <c:v>270.89999999999998</c:v>
                </c:pt>
                <c:pt idx="2709">
                  <c:v>271</c:v>
                </c:pt>
                <c:pt idx="2710">
                  <c:v>271.10000000000002</c:v>
                </c:pt>
                <c:pt idx="2711">
                  <c:v>271.2</c:v>
                </c:pt>
                <c:pt idx="2712">
                  <c:v>271.3</c:v>
                </c:pt>
                <c:pt idx="2713">
                  <c:v>271.39999999999998</c:v>
                </c:pt>
                <c:pt idx="2714">
                  <c:v>271.5</c:v>
                </c:pt>
                <c:pt idx="2715">
                  <c:v>271.60000000000002</c:v>
                </c:pt>
                <c:pt idx="2716">
                  <c:v>271.7</c:v>
                </c:pt>
                <c:pt idx="2717">
                  <c:v>271.8</c:v>
                </c:pt>
                <c:pt idx="2718">
                  <c:v>271.89999999999998</c:v>
                </c:pt>
                <c:pt idx="2719">
                  <c:v>272</c:v>
                </c:pt>
                <c:pt idx="2720">
                  <c:v>272.10000000000002</c:v>
                </c:pt>
                <c:pt idx="2721">
                  <c:v>272.2</c:v>
                </c:pt>
                <c:pt idx="2722">
                  <c:v>272.3</c:v>
                </c:pt>
                <c:pt idx="2723">
                  <c:v>272.39999999999998</c:v>
                </c:pt>
                <c:pt idx="2724">
                  <c:v>272.5</c:v>
                </c:pt>
                <c:pt idx="2725">
                  <c:v>272.60000000000002</c:v>
                </c:pt>
                <c:pt idx="2726">
                  <c:v>272.7</c:v>
                </c:pt>
                <c:pt idx="2727">
                  <c:v>272.8</c:v>
                </c:pt>
                <c:pt idx="2728">
                  <c:v>272.89999999999998</c:v>
                </c:pt>
                <c:pt idx="2729">
                  <c:v>273</c:v>
                </c:pt>
                <c:pt idx="2730">
                  <c:v>273.10000000000002</c:v>
                </c:pt>
                <c:pt idx="2731">
                  <c:v>273.2</c:v>
                </c:pt>
                <c:pt idx="2732">
                  <c:v>273.3</c:v>
                </c:pt>
                <c:pt idx="2733">
                  <c:v>273.39999999999998</c:v>
                </c:pt>
                <c:pt idx="2734">
                  <c:v>273.5</c:v>
                </c:pt>
                <c:pt idx="2735">
                  <c:v>273.60000000000002</c:v>
                </c:pt>
                <c:pt idx="2736">
                  <c:v>273.7</c:v>
                </c:pt>
                <c:pt idx="2737">
                  <c:v>273.8</c:v>
                </c:pt>
                <c:pt idx="2738">
                  <c:v>273.89999999999998</c:v>
                </c:pt>
                <c:pt idx="2739">
                  <c:v>274</c:v>
                </c:pt>
                <c:pt idx="2740">
                  <c:v>274.10000000000002</c:v>
                </c:pt>
                <c:pt idx="2741">
                  <c:v>274.2</c:v>
                </c:pt>
                <c:pt idx="2742">
                  <c:v>274.3</c:v>
                </c:pt>
                <c:pt idx="2743">
                  <c:v>274.39999999999998</c:v>
                </c:pt>
                <c:pt idx="2744">
                  <c:v>274.5</c:v>
                </c:pt>
                <c:pt idx="2745">
                  <c:v>274.60000000000002</c:v>
                </c:pt>
                <c:pt idx="2746">
                  <c:v>274.7</c:v>
                </c:pt>
                <c:pt idx="2747">
                  <c:v>274.8</c:v>
                </c:pt>
                <c:pt idx="2748">
                  <c:v>274.89999999999998</c:v>
                </c:pt>
                <c:pt idx="2749">
                  <c:v>275</c:v>
                </c:pt>
                <c:pt idx="2750">
                  <c:v>275.10000000000002</c:v>
                </c:pt>
                <c:pt idx="2751">
                  <c:v>275.2</c:v>
                </c:pt>
                <c:pt idx="2752">
                  <c:v>275.3</c:v>
                </c:pt>
                <c:pt idx="2753">
                  <c:v>275.39999999999998</c:v>
                </c:pt>
                <c:pt idx="2754">
                  <c:v>275.5</c:v>
                </c:pt>
                <c:pt idx="2755">
                  <c:v>275.60000000000002</c:v>
                </c:pt>
                <c:pt idx="2756">
                  <c:v>275.7</c:v>
                </c:pt>
                <c:pt idx="2757">
                  <c:v>275.8</c:v>
                </c:pt>
                <c:pt idx="2758">
                  <c:v>275.89999999999998</c:v>
                </c:pt>
                <c:pt idx="2759">
                  <c:v>276</c:v>
                </c:pt>
                <c:pt idx="2760">
                  <c:v>276.10000000000002</c:v>
                </c:pt>
                <c:pt idx="2761">
                  <c:v>276.2</c:v>
                </c:pt>
                <c:pt idx="2762">
                  <c:v>276.3</c:v>
                </c:pt>
                <c:pt idx="2763">
                  <c:v>276.39999999999998</c:v>
                </c:pt>
                <c:pt idx="2764">
                  <c:v>276.5</c:v>
                </c:pt>
                <c:pt idx="2765">
                  <c:v>276.60000000000002</c:v>
                </c:pt>
                <c:pt idx="2766">
                  <c:v>276.7</c:v>
                </c:pt>
                <c:pt idx="2767">
                  <c:v>276.8</c:v>
                </c:pt>
                <c:pt idx="2768">
                  <c:v>276.89999999999998</c:v>
                </c:pt>
                <c:pt idx="2769">
                  <c:v>277</c:v>
                </c:pt>
                <c:pt idx="2770">
                  <c:v>277.10000000000002</c:v>
                </c:pt>
                <c:pt idx="2771">
                  <c:v>277.2</c:v>
                </c:pt>
                <c:pt idx="2772">
                  <c:v>277.3</c:v>
                </c:pt>
                <c:pt idx="2773">
                  <c:v>277.39999999999998</c:v>
                </c:pt>
                <c:pt idx="2774">
                  <c:v>277.5</c:v>
                </c:pt>
                <c:pt idx="2775">
                  <c:v>277.60000000000002</c:v>
                </c:pt>
                <c:pt idx="2776">
                  <c:v>277.7</c:v>
                </c:pt>
                <c:pt idx="2777">
                  <c:v>277.8</c:v>
                </c:pt>
                <c:pt idx="2778">
                  <c:v>277.89999999999998</c:v>
                </c:pt>
                <c:pt idx="2779">
                  <c:v>278</c:v>
                </c:pt>
                <c:pt idx="2780">
                  <c:v>278.10000000000002</c:v>
                </c:pt>
                <c:pt idx="2781">
                  <c:v>278.2</c:v>
                </c:pt>
                <c:pt idx="2782">
                  <c:v>278.3</c:v>
                </c:pt>
                <c:pt idx="2783">
                  <c:v>278.39999999999998</c:v>
                </c:pt>
                <c:pt idx="2784">
                  <c:v>278.5</c:v>
                </c:pt>
                <c:pt idx="2785">
                  <c:v>278.60000000000002</c:v>
                </c:pt>
                <c:pt idx="2786">
                  <c:v>278.7</c:v>
                </c:pt>
                <c:pt idx="2787">
                  <c:v>278.8</c:v>
                </c:pt>
                <c:pt idx="2788">
                  <c:v>278.89999999999998</c:v>
                </c:pt>
                <c:pt idx="2789">
                  <c:v>279</c:v>
                </c:pt>
                <c:pt idx="2790">
                  <c:v>279.10000000000002</c:v>
                </c:pt>
                <c:pt idx="2791">
                  <c:v>279.2</c:v>
                </c:pt>
                <c:pt idx="2792">
                  <c:v>279.3</c:v>
                </c:pt>
                <c:pt idx="2793">
                  <c:v>279.39999999999998</c:v>
                </c:pt>
                <c:pt idx="2794">
                  <c:v>279.5</c:v>
                </c:pt>
                <c:pt idx="2795">
                  <c:v>279.60000000000002</c:v>
                </c:pt>
                <c:pt idx="2796">
                  <c:v>279.7</c:v>
                </c:pt>
                <c:pt idx="2797">
                  <c:v>279.8</c:v>
                </c:pt>
                <c:pt idx="2798">
                  <c:v>279.89999999999998</c:v>
                </c:pt>
                <c:pt idx="2799">
                  <c:v>280</c:v>
                </c:pt>
                <c:pt idx="2800">
                  <c:v>280.10000000000002</c:v>
                </c:pt>
                <c:pt idx="2801">
                  <c:v>280.2</c:v>
                </c:pt>
                <c:pt idx="2802">
                  <c:v>280.3</c:v>
                </c:pt>
                <c:pt idx="2803">
                  <c:v>280.39999999999998</c:v>
                </c:pt>
                <c:pt idx="2804">
                  <c:v>280.5</c:v>
                </c:pt>
                <c:pt idx="2805">
                  <c:v>280.60000000000002</c:v>
                </c:pt>
                <c:pt idx="2806">
                  <c:v>280.7</c:v>
                </c:pt>
                <c:pt idx="2807">
                  <c:v>280.8</c:v>
                </c:pt>
                <c:pt idx="2808">
                  <c:v>280.89999999999998</c:v>
                </c:pt>
                <c:pt idx="2809">
                  <c:v>281</c:v>
                </c:pt>
                <c:pt idx="2810">
                  <c:v>281.10000000000002</c:v>
                </c:pt>
                <c:pt idx="2811">
                  <c:v>281.2</c:v>
                </c:pt>
                <c:pt idx="2812">
                  <c:v>281.3</c:v>
                </c:pt>
                <c:pt idx="2813">
                  <c:v>281.39999999999998</c:v>
                </c:pt>
                <c:pt idx="2814">
                  <c:v>281.5</c:v>
                </c:pt>
                <c:pt idx="2815">
                  <c:v>281.60000000000002</c:v>
                </c:pt>
                <c:pt idx="2816">
                  <c:v>281.7</c:v>
                </c:pt>
                <c:pt idx="2817">
                  <c:v>281.8</c:v>
                </c:pt>
                <c:pt idx="2818">
                  <c:v>281.89999999999998</c:v>
                </c:pt>
                <c:pt idx="2819">
                  <c:v>282</c:v>
                </c:pt>
                <c:pt idx="2820">
                  <c:v>282.10000000000002</c:v>
                </c:pt>
                <c:pt idx="2821">
                  <c:v>282.2</c:v>
                </c:pt>
                <c:pt idx="2822">
                  <c:v>282.3</c:v>
                </c:pt>
                <c:pt idx="2823">
                  <c:v>282.39999999999998</c:v>
                </c:pt>
                <c:pt idx="2824">
                  <c:v>282.5</c:v>
                </c:pt>
                <c:pt idx="2825">
                  <c:v>282.60000000000002</c:v>
                </c:pt>
                <c:pt idx="2826">
                  <c:v>282.7</c:v>
                </c:pt>
                <c:pt idx="2827">
                  <c:v>282.8</c:v>
                </c:pt>
                <c:pt idx="2828">
                  <c:v>282.89999999999998</c:v>
                </c:pt>
                <c:pt idx="2829">
                  <c:v>283</c:v>
                </c:pt>
                <c:pt idx="2830">
                  <c:v>283.10000000000002</c:v>
                </c:pt>
                <c:pt idx="2831">
                  <c:v>283.2</c:v>
                </c:pt>
                <c:pt idx="2832">
                  <c:v>283.3</c:v>
                </c:pt>
                <c:pt idx="2833">
                  <c:v>283.39999999999998</c:v>
                </c:pt>
                <c:pt idx="2834">
                  <c:v>283.5</c:v>
                </c:pt>
                <c:pt idx="2835">
                  <c:v>283.60000000000002</c:v>
                </c:pt>
                <c:pt idx="2836">
                  <c:v>283.7</c:v>
                </c:pt>
                <c:pt idx="2837">
                  <c:v>283.8</c:v>
                </c:pt>
                <c:pt idx="2838">
                  <c:v>283.89999999999998</c:v>
                </c:pt>
                <c:pt idx="2839">
                  <c:v>284</c:v>
                </c:pt>
                <c:pt idx="2840">
                  <c:v>284.10000000000002</c:v>
                </c:pt>
                <c:pt idx="2841">
                  <c:v>284.2</c:v>
                </c:pt>
                <c:pt idx="2842">
                  <c:v>284.3</c:v>
                </c:pt>
                <c:pt idx="2843">
                  <c:v>284.39999999999998</c:v>
                </c:pt>
                <c:pt idx="2844">
                  <c:v>284.5</c:v>
                </c:pt>
                <c:pt idx="2845">
                  <c:v>284.60000000000002</c:v>
                </c:pt>
                <c:pt idx="2846">
                  <c:v>284.7</c:v>
                </c:pt>
                <c:pt idx="2847">
                  <c:v>284.8</c:v>
                </c:pt>
                <c:pt idx="2848">
                  <c:v>284.89999999999998</c:v>
                </c:pt>
                <c:pt idx="2849">
                  <c:v>285</c:v>
                </c:pt>
                <c:pt idx="2850">
                  <c:v>285.10000000000002</c:v>
                </c:pt>
                <c:pt idx="2851">
                  <c:v>285.2</c:v>
                </c:pt>
                <c:pt idx="2852">
                  <c:v>285.3</c:v>
                </c:pt>
                <c:pt idx="2853">
                  <c:v>285.39999999999998</c:v>
                </c:pt>
                <c:pt idx="2854">
                  <c:v>285.5</c:v>
                </c:pt>
                <c:pt idx="2855">
                  <c:v>285.60000000000002</c:v>
                </c:pt>
                <c:pt idx="2856">
                  <c:v>285.7</c:v>
                </c:pt>
                <c:pt idx="2857">
                  <c:v>285.8</c:v>
                </c:pt>
                <c:pt idx="2858">
                  <c:v>285.89999999999998</c:v>
                </c:pt>
                <c:pt idx="2859">
                  <c:v>286</c:v>
                </c:pt>
                <c:pt idx="2860">
                  <c:v>286.10000000000002</c:v>
                </c:pt>
                <c:pt idx="2861">
                  <c:v>286.2</c:v>
                </c:pt>
                <c:pt idx="2862">
                  <c:v>286.3</c:v>
                </c:pt>
                <c:pt idx="2863">
                  <c:v>286.39999999999998</c:v>
                </c:pt>
                <c:pt idx="2864">
                  <c:v>286.5</c:v>
                </c:pt>
                <c:pt idx="2865">
                  <c:v>286.60000000000002</c:v>
                </c:pt>
                <c:pt idx="2866">
                  <c:v>286.7</c:v>
                </c:pt>
                <c:pt idx="2867">
                  <c:v>286.8</c:v>
                </c:pt>
                <c:pt idx="2868">
                  <c:v>286.89999999999998</c:v>
                </c:pt>
                <c:pt idx="2869">
                  <c:v>287</c:v>
                </c:pt>
                <c:pt idx="2870">
                  <c:v>287.10000000000002</c:v>
                </c:pt>
                <c:pt idx="2871">
                  <c:v>287.2</c:v>
                </c:pt>
                <c:pt idx="2872">
                  <c:v>287.3</c:v>
                </c:pt>
                <c:pt idx="2873">
                  <c:v>287.39999999999998</c:v>
                </c:pt>
                <c:pt idx="2874">
                  <c:v>287.5</c:v>
                </c:pt>
                <c:pt idx="2875">
                  <c:v>287.60000000000002</c:v>
                </c:pt>
                <c:pt idx="2876">
                  <c:v>287.7</c:v>
                </c:pt>
                <c:pt idx="2877">
                  <c:v>287.8</c:v>
                </c:pt>
                <c:pt idx="2878">
                  <c:v>287.89999999999998</c:v>
                </c:pt>
                <c:pt idx="2879">
                  <c:v>288</c:v>
                </c:pt>
                <c:pt idx="2880">
                  <c:v>288.10000000000002</c:v>
                </c:pt>
                <c:pt idx="2881">
                  <c:v>288.2</c:v>
                </c:pt>
                <c:pt idx="2882">
                  <c:v>288.3</c:v>
                </c:pt>
                <c:pt idx="2883">
                  <c:v>288.39999999999998</c:v>
                </c:pt>
                <c:pt idx="2884">
                  <c:v>288.5</c:v>
                </c:pt>
                <c:pt idx="2885">
                  <c:v>288.60000000000002</c:v>
                </c:pt>
                <c:pt idx="2886">
                  <c:v>288.7</c:v>
                </c:pt>
                <c:pt idx="2887">
                  <c:v>288.8</c:v>
                </c:pt>
                <c:pt idx="2888">
                  <c:v>288.89999999999998</c:v>
                </c:pt>
                <c:pt idx="2889">
                  <c:v>289</c:v>
                </c:pt>
                <c:pt idx="2890">
                  <c:v>289.10000000000002</c:v>
                </c:pt>
                <c:pt idx="2891">
                  <c:v>289.2</c:v>
                </c:pt>
                <c:pt idx="2892">
                  <c:v>289.3</c:v>
                </c:pt>
                <c:pt idx="2893">
                  <c:v>289.39999999999998</c:v>
                </c:pt>
                <c:pt idx="2894">
                  <c:v>289.5</c:v>
                </c:pt>
                <c:pt idx="2895">
                  <c:v>289.60000000000002</c:v>
                </c:pt>
                <c:pt idx="2896">
                  <c:v>289.7</c:v>
                </c:pt>
                <c:pt idx="2897">
                  <c:v>289.8</c:v>
                </c:pt>
                <c:pt idx="2898">
                  <c:v>289.89999999999998</c:v>
                </c:pt>
                <c:pt idx="2899">
                  <c:v>290</c:v>
                </c:pt>
                <c:pt idx="2900">
                  <c:v>290.10000000000002</c:v>
                </c:pt>
                <c:pt idx="2901">
                  <c:v>290.2</c:v>
                </c:pt>
                <c:pt idx="2902">
                  <c:v>290.3</c:v>
                </c:pt>
                <c:pt idx="2903">
                  <c:v>290.39999999999998</c:v>
                </c:pt>
                <c:pt idx="2904">
                  <c:v>290.5</c:v>
                </c:pt>
                <c:pt idx="2905">
                  <c:v>290.60000000000002</c:v>
                </c:pt>
                <c:pt idx="2906">
                  <c:v>290.7</c:v>
                </c:pt>
                <c:pt idx="2907">
                  <c:v>290.8</c:v>
                </c:pt>
                <c:pt idx="2908">
                  <c:v>290.89999999999998</c:v>
                </c:pt>
                <c:pt idx="2909">
                  <c:v>291</c:v>
                </c:pt>
                <c:pt idx="2910">
                  <c:v>291.10000000000002</c:v>
                </c:pt>
                <c:pt idx="2911">
                  <c:v>291.2</c:v>
                </c:pt>
                <c:pt idx="2912">
                  <c:v>291.3</c:v>
                </c:pt>
                <c:pt idx="2913">
                  <c:v>291.39999999999998</c:v>
                </c:pt>
                <c:pt idx="2914">
                  <c:v>291.5</c:v>
                </c:pt>
                <c:pt idx="2915">
                  <c:v>291.60000000000002</c:v>
                </c:pt>
                <c:pt idx="2916">
                  <c:v>291.7</c:v>
                </c:pt>
                <c:pt idx="2917">
                  <c:v>291.8</c:v>
                </c:pt>
                <c:pt idx="2918">
                  <c:v>291.89999999999998</c:v>
                </c:pt>
                <c:pt idx="2919">
                  <c:v>292</c:v>
                </c:pt>
                <c:pt idx="2920">
                  <c:v>292.10000000000002</c:v>
                </c:pt>
                <c:pt idx="2921">
                  <c:v>292.2</c:v>
                </c:pt>
                <c:pt idx="2922">
                  <c:v>292.3</c:v>
                </c:pt>
                <c:pt idx="2923">
                  <c:v>292.39999999999998</c:v>
                </c:pt>
                <c:pt idx="2924">
                  <c:v>292.5</c:v>
                </c:pt>
                <c:pt idx="2925">
                  <c:v>292.60000000000002</c:v>
                </c:pt>
                <c:pt idx="2926">
                  <c:v>292.7</c:v>
                </c:pt>
                <c:pt idx="2927">
                  <c:v>292.8</c:v>
                </c:pt>
                <c:pt idx="2928">
                  <c:v>292.89999999999998</c:v>
                </c:pt>
                <c:pt idx="2929">
                  <c:v>293</c:v>
                </c:pt>
                <c:pt idx="2930">
                  <c:v>293.10000000000002</c:v>
                </c:pt>
                <c:pt idx="2931">
                  <c:v>293.2</c:v>
                </c:pt>
                <c:pt idx="2932">
                  <c:v>293.3</c:v>
                </c:pt>
                <c:pt idx="2933">
                  <c:v>293.39999999999998</c:v>
                </c:pt>
                <c:pt idx="2934">
                  <c:v>293.5</c:v>
                </c:pt>
                <c:pt idx="2935">
                  <c:v>293.60000000000002</c:v>
                </c:pt>
                <c:pt idx="2936">
                  <c:v>293.7</c:v>
                </c:pt>
                <c:pt idx="2937">
                  <c:v>293.8</c:v>
                </c:pt>
                <c:pt idx="2938">
                  <c:v>293.89999999999998</c:v>
                </c:pt>
                <c:pt idx="2939">
                  <c:v>294</c:v>
                </c:pt>
                <c:pt idx="2940">
                  <c:v>294.10000000000002</c:v>
                </c:pt>
                <c:pt idx="2941">
                  <c:v>294.2</c:v>
                </c:pt>
                <c:pt idx="2942">
                  <c:v>294.3</c:v>
                </c:pt>
                <c:pt idx="2943">
                  <c:v>294.39999999999998</c:v>
                </c:pt>
                <c:pt idx="2944">
                  <c:v>294.5</c:v>
                </c:pt>
                <c:pt idx="2945">
                  <c:v>294.60000000000002</c:v>
                </c:pt>
                <c:pt idx="2946">
                  <c:v>294.7</c:v>
                </c:pt>
                <c:pt idx="2947">
                  <c:v>294.8</c:v>
                </c:pt>
                <c:pt idx="2948">
                  <c:v>294.89999999999998</c:v>
                </c:pt>
                <c:pt idx="2949">
                  <c:v>295</c:v>
                </c:pt>
                <c:pt idx="2950">
                  <c:v>295.10000000000002</c:v>
                </c:pt>
                <c:pt idx="2951">
                  <c:v>295.2</c:v>
                </c:pt>
                <c:pt idx="2952">
                  <c:v>295.3</c:v>
                </c:pt>
                <c:pt idx="2953">
                  <c:v>295.39999999999998</c:v>
                </c:pt>
                <c:pt idx="2954">
                  <c:v>295.5</c:v>
                </c:pt>
                <c:pt idx="2955">
                  <c:v>295.60000000000002</c:v>
                </c:pt>
                <c:pt idx="2956">
                  <c:v>295.7</c:v>
                </c:pt>
                <c:pt idx="2957">
                  <c:v>295.8</c:v>
                </c:pt>
                <c:pt idx="2958">
                  <c:v>295.89999999999998</c:v>
                </c:pt>
                <c:pt idx="2959">
                  <c:v>296</c:v>
                </c:pt>
                <c:pt idx="2960">
                  <c:v>296.10000000000002</c:v>
                </c:pt>
                <c:pt idx="2961">
                  <c:v>296.2</c:v>
                </c:pt>
                <c:pt idx="2962">
                  <c:v>296.3</c:v>
                </c:pt>
                <c:pt idx="2963">
                  <c:v>296.39999999999998</c:v>
                </c:pt>
                <c:pt idx="2964">
                  <c:v>296.5</c:v>
                </c:pt>
                <c:pt idx="2965">
                  <c:v>296.60000000000002</c:v>
                </c:pt>
                <c:pt idx="2966">
                  <c:v>296.7</c:v>
                </c:pt>
                <c:pt idx="2967">
                  <c:v>296.8</c:v>
                </c:pt>
                <c:pt idx="2968">
                  <c:v>296.89999999999998</c:v>
                </c:pt>
                <c:pt idx="2969">
                  <c:v>297</c:v>
                </c:pt>
                <c:pt idx="2970">
                  <c:v>297.10000000000002</c:v>
                </c:pt>
                <c:pt idx="2971">
                  <c:v>297.2</c:v>
                </c:pt>
                <c:pt idx="2972">
                  <c:v>297.3</c:v>
                </c:pt>
                <c:pt idx="2973">
                  <c:v>297.39999999999998</c:v>
                </c:pt>
                <c:pt idx="2974">
                  <c:v>297.5</c:v>
                </c:pt>
                <c:pt idx="2975">
                  <c:v>297.60000000000002</c:v>
                </c:pt>
                <c:pt idx="2976">
                  <c:v>297.7</c:v>
                </c:pt>
                <c:pt idx="2977">
                  <c:v>297.8</c:v>
                </c:pt>
                <c:pt idx="2978">
                  <c:v>297.89999999999998</c:v>
                </c:pt>
                <c:pt idx="2979">
                  <c:v>298</c:v>
                </c:pt>
                <c:pt idx="2980">
                  <c:v>298.10000000000002</c:v>
                </c:pt>
                <c:pt idx="2981">
                  <c:v>298.2</c:v>
                </c:pt>
                <c:pt idx="2982">
                  <c:v>298.3</c:v>
                </c:pt>
                <c:pt idx="2983">
                  <c:v>298.39999999999998</c:v>
                </c:pt>
                <c:pt idx="2984">
                  <c:v>298.5</c:v>
                </c:pt>
                <c:pt idx="2985">
                  <c:v>298.60000000000002</c:v>
                </c:pt>
                <c:pt idx="2986">
                  <c:v>298.7</c:v>
                </c:pt>
                <c:pt idx="2987">
                  <c:v>298.8</c:v>
                </c:pt>
                <c:pt idx="2988">
                  <c:v>298.89999999999998</c:v>
                </c:pt>
                <c:pt idx="2989">
                  <c:v>299</c:v>
                </c:pt>
                <c:pt idx="2990">
                  <c:v>299.10000000000002</c:v>
                </c:pt>
                <c:pt idx="2991">
                  <c:v>299.2</c:v>
                </c:pt>
                <c:pt idx="2992">
                  <c:v>299.3</c:v>
                </c:pt>
                <c:pt idx="2993">
                  <c:v>299.39999999999998</c:v>
                </c:pt>
                <c:pt idx="2994">
                  <c:v>299.5</c:v>
                </c:pt>
                <c:pt idx="2995">
                  <c:v>299.60000000000002</c:v>
                </c:pt>
                <c:pt idx="2996">
                  <c:v>299.7</c:v>
                </c:pt>
                <c:pt idx="2997">
                  <c:v>299.8</c:v>
                </c:pt>
                <c:pt idx="2998">
                  <c:v>299.89999999999998</c:v>
                </c:pt>
                <c:pt idx="2999">
                  <c:v>300</c:v>
                </c:pt>
                <c:pt idx="3000">
                  <c:v>300.10000000000002</c:v>
                </c:pt>
                <c:pt idx="3001">
                  <c:v>300.2</c:v>
                </c:pt>
                <c:pt idx="3002">
                  <c:v>300.3</c:v>
                </c:pt>
                <c:pt idx="3003">
                  <c:v>300.39999999999998</c:v>
                </c:pt>
                <c:pt idx="3004">
                  <c:v>300.5</c:v>
                </c:pt>
                <c:pt idx="3005">
                  <c:v>300.60000000000002</c:v>
                </c:pt>
                <c:pt idx="3006">
                  <c:v>300.7</c:v>
                </c:pt>
                <c:pt idx="3007">
                  <c:v>300.8</c:v>
                </c:pt>
                <c:pt idx="3008">
                  <c:v>300.89999999999998</c:v>
                </c:pt>
                <c:pt idx="3009">
                  <c:v>301</c:v>
                </c:pt>
                <c:pt idx="3010">
                  <c:v>301.10000000000002</c:v>
                </c:pt>
                <c:pt idx="3011">
                  <c:v>301.2</c:v>
                </c:pt>
                <c:pt idx="3012">
                  <c:v>301.3</c:v>
                </c:pt>
                <c:pt idx="3013">
                  <c:v>301.39999999999998</c:v>
                </c:pt>
                <c:pt idx="3014">
                  <c:v>301.5</c:v>
                </c:pt>
                <c:pt idx="3015">
                  <c:v>301.60000000000002</c:v>
                </c:pt>
                <c:pt idx="3016">
                  <c:v>301.7</c:v>
                </c:pt>
                <c:pt idx="3017">
                  <c:v>301.8</c:v>
                </c:pt>
                <c:pt idx="3018">
                  <c:v>301.89999999999998</c:v>
                </c:pt>
                <c:pt idx="3019">
                  <c:v>302</c:v>
                </c:pt>
                <c:pt idx="3020">
                  <c:v>302.10000000000002</c:v>
                </c:pt>
                <c:pt idx="3021">
                  <c:v>302.2</c:v>
                </c:pt>
                <c:pt idx="3022">
                  <c:v>302.3</c:v>
                </c:pt>
                <c:pt idx="3023">
                  <c:v>302.39999999999998</c:v>
                </c:pt>
                <c:pt idx="3024">
                  <c:v>302.5</c:v>
                </c:pt>
                <c:pt idx="3025">
                  <c:v>302.60000000000002</c:v>
                </c:pt>
                <c:pt idx="3026">
                  <c:v>302.7</c:v>
                </c:pt>
                <c:pt idx="3027">
                  <c:v>302.8</c:v>
                </c:pt>
                <c:pt idx="3028">
                  <c:v>302.89999999999998</c:v>
                </c:pt>
                <c:pt idx="3029">
                  <c:v>303</c:v>
                </c:pt>
                <c:pt idx="3030">
                  <c:v>303.10000000000002</c:v>
                </c:pt>
                <c:pt idx="3031">
                  <c:v>303.2</c:v>
                </c:pt>
                <c:pt idx="3032">
                  <c:v>303.3</c:v>
                </c:pt>
                <c:pt idx="3033">
                  <c:v>303.39999999999998</c:v>
                </c:pt>
                <c:pt idx="3034">
                  <c:v>303.5</c:v>
                </c:pt>
                <c:pt idx="3035">
                  <c:v>303.60000000000002</c:v>
                </c:pt>
                <c:pt idx="3036">
                  <c:v>303.7</c:v>
                </c:pt>
                <c:pt idx="3037">
                  <c:v>303.8</c:v>
                </c:pt>
                <c:pt idx="3038">
                  <c:v>303.89999999999998</c:v>
                </c:pt>
                <c:pt idx="3039">
                  <c:v>304</c:v>
                </c:pt>
                <c:pt idx="3040">
                  <c:v>304.10000000000002</c:v>
                </c:pt>
                <c:pt idx="3041">
                  <c:v>304.2</c:v>
                </c:pt>
                <c:pt idx="3042">
                  <c:v>304.3</c:v>
                </c:pt>
                <c:pt idx="3043">
                  <c:v>304.39999999999998</c:v>
                </c:pt>
                <c:pt idx="3044">
                  <c:v>304.5</c:v>
                </c:pt>
                <c:pt idx="3045">
                  <c:v>304.60000000000002</c:v>
                </c:pt>
                <c:pt idx="3046">
                  <c:v>304.7</c:v>
                </c:pt>
                <c:pt idx="3047">
                  <c:v>304.8</c:v>
                </c:pt>
                <c:pt idx="3048">
                  <c:v>304.89999999999998</c:v>
                </c:pt>
                <c:pt idx="3049">
                  <c:v>305</c:v>
                </c:pt>
                <c:pt idx="3050">
                  <c:v>305.10000000000002</c:v>
                </c:pt>
                <c:pt idx="3051">
                  <c:v>305.2</c:v>
                </c:pt>
                <c:pt idx="3052">
                  <c:v>305.3</c:v>
                </c:pt>
                <c:pt idx="3053">
                  <c:v>305.39999999999998</c:v>
                </c:pt>
                <c:pt idx="3054">
                  <c:v>305.5</c:v>
                </c:pt>
                <c:pt idx="3055">
                  <c:v>305.60000000000002</c:v>
                </c:pt>
                <c:pt idx="3056">
                  <c:v>305.7</c:v>
                </c:pt>
                <c:pt idx="3057">
                  <c:v>305.8</c:v>
                </c:pt>
                <c:pt idx="3058">
                  <c:v>305.89999999999998</c:v>
                </c:pt>
                <c:pt idx="3059">
                  <c:v>306</c:v>
                </c:pt>
                <c:pt idx="3060">
                  <c:v>306.10000000000002</c:v>
                </c:pt>
                <c:pt idx="3061">
                  <c:v>306.2</c:v>
                </c:pt>
                <c:pt idx="3062">
                  <c:v>306.3</c:v>
                </c:pt>
                <c:pt idx="3063">
                  <c:v>306.39999999999998</c:v>
                </c:pt>
                <c:pt idx="3064">
                  <c:v>306.5</c:v>
                </c:pt>
                <c:pt idx="3065">
                  <c:v>306.60000000000002</c:v>
                </c:pt>
                <c:pt idx="3066">
                  <c:v>306.7</c:v>
                </c:pt>
                <c:pt idx="3067">
                  <c:v>306.8</c:v>
                </c:pt>
                <c:pt idx="3068">
                  <c:v>306.89999999999998</c:v>
                </c:pt>
                <c:pt idx="3069">
                  <c:v>307</c:v>
                </c:pt>
                <c:pt idx="3070">
                  <c:v>307.10000000000002</c:v>
                </c:pt>
                <c:pt idx="3071">
                  <c:v>307.2</c:v>
                </c:pt>
                <c:pt idx="3072">
                  <c:v>307.3</c:v>
                </c:pt>
                <c:pt idx="3073">
                  <c:v>307.39999999999998</c:v>
                </c:pt>
                <c:pt idx="3074">
                  <c:v>307.5</c:v>
                </c:pt>
                <c:pt idx="3075">
                  <c:v>307.60000000000002</c:v>
                </c:pt>
                <c:pt idx="3076">
                  <c:v>307.7</c:v>
                </c:pt>
                <c:pt idx="3077">
                  <c:v>307.8</c:v>
                </c:pt>
                <c:pt idx="3078">
                  <c:v>307.89999999999998</c:v>
                </c:pt>
                <c:pt idx="3079">
                  <c:v>308</c:v>
                </c:pt>
                <c:pt idx="3080">
                  <c:v>308.10000000000002</c:v>
                </c:pt>
                <c:pt idx="3081">
                  <c:v>308.2</c:v>
                </c:pt>
                <c:pt idx="3082">
                  <c:v>308.3</c:v>
                </c:pt>
                <c:pt idx="3083">
                  <c:v>308.39999999999998</c:v>
                </c:pt>
                <c:pt idx="3084">
                  <c:v>308.5</c:v>
                </c:pt>
                <c:pt idx="3085">
                  <c:v>308.60000000000002</c:v>
                </c:pt>
                <c:pt idx="3086">
                  <c:v>308.7</c:v>
                </c:pt>
                <c:pt idx="3087">
                  <c:v>308.8</c:v>
                </c:pt>
                <c:pt idx="3088">
                  <c:v>308.89999999999998</c:v>
                </c:pt>
                <c:pt idx="3089">
                  <c:v>309</c:v>
                </c:pt>
                <c:pt idx="3090">
                  <c:v>309.10000000000002</c:v>
                </c:pt>
                <c:pt idx="3091">
                  <c:v>309.2</c:v>
                </c:pt>
                <c:pt idx="3092">
                  <c:v>309.3</c:v>
                </c:pt>
                <c:pt idx="3093">
                  <c:v>309.39999999999998</c:v>
                </c:pt>
                <c:pt idx="3094">
                  <c:v>309.5</c:v>
                </c:pt>
                <c:pt idx="3095">
                  <c:v>309.60000000000002</c:v>
                </c:pt>
                <c:pt idx="3096">
                  <c:v>309.7</c:v>
                </c:pt>
                <c:pt idx="3097">
                  <c:v>309.8</c:v>
                </c:pt>
                <c:pt idx="3098">
                  <c:v>309.89999999999998</c:v>
                </c:pt>
                <c:pt idx="3099">
                  <c:v>310</c:v>
                </c:pt>
                <c:pt idx="3100">
                  <c:v>310.10000000000002</c:v>
                </c:pt>
                <c:pt idx="3101">
                  <c:v>310.2</c:v>
                </c:pt>
                <c:pt idx="3102">
                  <c:v>310.3</c:v>
                </c:pt>
                <c:pt idx="3103">
                  <c:v>310.39999999999998</c:v>
                </c:pt>
                <c:pt idx="3104">
                  <c:v>310.5</c:v>
                </c:pt>
                <c:pt idx="3105">
                  <c:v>310.60000000000002</c:v>
                </c:pt>
                <c:pt idx="3106">
                  <c:v>310.7</c:v>
                </c:pt>
                <c:pt idx="3107">
                  <c:v>310.8</c:v>
                </c:pt>
                <c:pt idx="3108">
                  <c:v>310.89999999999998</c:v>
                </c:pt>
                <c:pt idx="3109">
                  <c:v>311</c:v>
                </c:pt>
                <c:pt idx="3110">
                  <c:v>311.10000000000002</c:v>
                </c:pt>
                <c:pt idx="3111">
                  <c:v>311.2</c:v>
                </c:pt>
                <c:pt idx="3112">
                  <c:v>311.3</c:v>
                </c:pt>
                <c:pt idx="3113">
                  <c:v>311.39999999999998</c:v>
                </c:pt>
                <c:pt idx="3114">
                  <c:v>311.5</c:v>
                </c:pt>
                <c:pt idx="3115">
                  <c:v>311.60000000000002</c:v>
                </c:pt>
                <c:pt idx="3116">
                  <c:v>311.7</c:v>
                </c:pt>
                <c:pt idx="3117">
                  <c:v>311.8</c:v>
                </c:pt>
                <c:pt idx="3118">
                  <c:v>311.89999999999998</c:v>
                </c:pt>
                <c:pt idx="3119">
                  <c:v>312</c:v>
                </c:pt>
                <c:pt idx="3120">
                  <c:v>312.10000000000002</c:v>
                </c:pt>
                <c:pt idx="3121">
                  <c:v>312.2</c:v>
                </c:pt>
                <c:pt idx="3122">
                  <c:v>312.3</c:v>
                </c:pt>
                <c:pt idx="3123">
                  <c:v>312.39999999999998</c:v>
                </c:pt>
                <c:pt idx="3124">
                  <c:v>312.5</c:v>
                </c:pt>
                <c:pt idx="3125">
                  <c:v>312.60000000000002</c:v>
                </c:pt>
                <c:pt idx="3126">
                  <c:v>312.7</c:v>
                </c:pt>
                <c:pt idx="3127">
                  <c:v>312.8</c:v>
                </c:pt>
                <c:pt idx="3128">
                  <c:v>312.89999999999998</c:v>
                </c:pt>
                <c:pt idx="3129">
                  <c:v>313</c:v>
                </c:pt>
                <c:pt idx="3130">
                  <c:v>313.10000000000002</c:v>
                </c:pt>
                <c:pt idx="3131">
                  <c:v>313.2</c:v>
                </c:pt>
                <c:pt idx="3132">
                  <c:v>313.3</c:v>
                </c:pt>
                <c:pt idx="3133">
                  <c:v>313.39999999999998</c:v>
                </c:pt>
                <c:pt idx="3134">
                  <c:v>313.5</c:v>
                </c:pt>
                <c:pt idx="3135">
                  <c:v>313.60000000000002</c:v>
                </c:pt>
                <c:pt idx="3136">
                  <c:v>313.7</c:v>
                </c:pt>
                <c:pt idx="3137">
                  <c:v>313.8</c:v>
                </c:pt>
                <c:pt idx="3138">
                  <c:v>313.89999999999998</c:v>
                </c:pt>
                <c:pt idx="3139">
                  <c:v>314</c:v>
                </c:pt>
                <c:pt idx="3140">
                  <c:v>314.10000000000002</c:v>
                </c:pt>
                <c:pt idx="3141">
                  <c:v>314.2</c:v>
                </c:pt>
                <c:pt idx="3142">
                  <c:v>314.3</c:v>
                </c:pt>
                <c:pt idx="3143">
                  <c:v>314.39999999999998</c:v>
                </c:pt>
                <c:pt idx="3144">
                  <c:v>314.5</c:v>
                </c:pt>
                <c:pt idx="3145">
                  <c:v>314.60000000000002</c:v>
                </c:pt>
                <c:pt idx="3146">
                  <c:v>314.7</c:v>
                </c:pt>
                <c:pt idx="3147">
                  <c:v>314.8</c:v>
                </c:pt>
                <c:pt idx="3148">
                  <c:v>314.89999999999998</c:v>
                </c:pt>
                <c:pt idx="3149">
                  <c:v>315</c:v>
                </c:pt>
                <c:pt idx="3150">
                  <c:v>315.10000000000002</c:v>
                </c:pt>
                <c:pt idx="3151">
                  <c:v>315.2</c:v>
                </c:pt>
                <c:pt idx="3152">
                  <c:v>315.3</c:v>
                </c:pt>
                <c:pt idx="3153">
                  <c:v>315.39999999999998</c:v>
                </c:pt>
                <c:pt idx="3154">
                  <c:v>315.5</c:v>
                </c:pt>
                <c:pt idx="3155">
                  <c:v>315.60000000000002</c:v>
                </c:pt>
                <c:pt idx="3156">
                  <c:v>315.7</c:v>
                </c:pt>
                <c:pt idx="3157">
                  <c:v>315.8</c:v>
                </c:pt>
                <c:pt idx="3158">
                  <c:v>315.89999999999998</c:v>
                </c:pt>
                <c:pt idx="3159">
                  <c:v>316</c:v>
                </c:pt>
                <c:pt idx="3160">
                  <c:v>316.10000000000002</c:v>
                </c:pt>
                <c:pt idx="3161">
                  <c:v>316.2</c:v>
                </c:pt>
                <c:pt idx="3162">
                  <c:v>316.3</c:v>
                </c:pt>
                <c:pt idx="3163">
                  <c:v>316.39999999999998</c:v>
                </c:pt>
                <c:pt idx="3164">
                  <c:v>316.5</c:v>
                </c:pt>
                <c:pt idx="3165">
                  <c:v>316.60000000000002</c:v>
                </c:pt>
                <c:pt idx="3166">
                  <c:v>316.7</c:v>
                </c:pt>
                <c:pt idx="3167">
                  <c:v>316.8</c:v>
                </c:pt>
                <c:pt idx="3168">
                  <c:v>316.89999999999998</c:v>
                </c:pt>
                <c:pt idx="3169">
                  <c:v>317</c:v>
                </c:pt>
                <c:pt idx="3170">
                  <c:v>317.10000000000002</c:v>
                </c:pt>
                <c:pt idx="3171">
                  <c:v>317.2</c:v>
                </c:pt>
                <c:pt idx="3172">
                  <c:v>317.3</c:v>
                </c:pt>
                <c:pt idx="3173">
                  <c:v>317.39999999999998</c:v>
                </c:pt>
                <c:pt idx="3174">
                  <c:v>317.5</c:v>
                </c:pt>
                <c:pt idx="3175">
                  <c:v>317.60000000000002</c:v>
                </c:pt>
                <c:pt idx="3176">
                  <c:v>317.7</c:v>
                </c:pt>
                <c:pt idx="3177">
                  <c:v>317.8</c:v>
                </c:pt>
                <c:pt idx="3178">
                  <c:v>317.89999999999998</c:v>
                </c:pt>
                <c:pt idx="3179">
                  <c:v>318</c:v>
                </c:pt>
                <c:pt idx="3180">
                  <c:v>318.10000000000002</c:v>
                </c:pt>
                <c:pt idx="3181">
                  <c:v>318.2</c:v>
                </c:pt>
                <c:pt idx="3182">
                  <c:v>318.3</c:v>
                </c:pt>
                <c:pt idx="3183">
                  <c:v>318.39999999999998</c:v>
                </c:pt>
                <c:pt idx="3184">
                  <c:v>318.5</c:v>
                </c:pt>
                <c:pt idx="3185">
                  <c:v>318.60000000000002</c:v>
                </c:pt>
                <c:pt idx="3186">
                  <c:v>318.7</c:v>
                </c:pt>
                <c:pt idx="3187">
                  <c:v>318.8</c:v>
                </c:pt>
                <c:pt idx="3188">
                  <c:v>318.89999999999998</c:v>
                </c:pt>
                <c:pt idx="3189">
                  <c:v>319</c:v>
                </c:pt>
                <c:pt idx="3190">
                  <c:v>319.10000000000002</c:v>
                </c:pt>
                <c:pt idx="3191">
                  <c:v>319.2</c:v>
                </c:pt>
                <c:pt idx="3192">
                  <c:v>319.3</c:v>
                </c:pt>
                <c:pt idx="3193">
                  <c:v>319.39999999999998</c:v>
                </c:pt>
                <c:pt idx="3194">
                  <c:v>319.5</c:v>
                </c:pt>
                <c:pt idx="3195">
                  <c:v>319.60000000000002</c:v>
                </c:pt>
                <c:pt idx="3196">
                  <c:v>319.7</c:v>
                </c:pt>
                <c:pt idx="3197">
                  <c:v>319.8</c:v>
                </c:pt>
                <c:pt idx="3198">
                  <c:v>319.89999999999998</c:v>
                </c:pt>
                <c:pt idx="3199">
                  <c:v>320</c:v>
                </c:pt>
                <c:pt idx="3200">
                  <c:v>320.10000000000002</c:v>
                </c:pt>
                <c:pt idx="3201">
                  <c:v>320.2</c:v>
                </c:pt>
                <c:pt idx="3202">
                  <c:v>320.3</c:v>
                </c:pt>
                <c:pt idx="3203">
                  <c:v>320.39999999999998</c:v>
                </c:pt>
                <c:pt idx="3204">
                  <c:v>320.5</c:v>
                </c:pt>
                <c:pt idx="3205">
                  <c:v>320.60000000000002</c:v>
                </c:pt>
                <c:pt idx="3206">
                  <c:v>320.7</c:v>
                </c:pt>
                <c:pt idx="3207">
                  <c:v>320.8</c:v>
                </c:pt>
                <c:pt idx="3208">
                  <c:v>320.89999999999998</c:v>
                </c:pt>
                <c:pt idx="3209">
                  <c:v>321</c:v>
                </c:pt>
                <c:pt idx="3210">
                  <c:v>321.10000000000002</c:v>
                </c:pt>
                <c:pt idx="3211">
                  <c:v>321.2</c:v>
                </c:pt>
                <c:pt idx="3212">
                  <c:v>321.3</c:v>
                </c:pt>
                <c:pt idx="3213">
                  <c:v>321.39999999999998</c:v>
                </c:pt>
                <c:pt idx="3214">
                  <c:v>321.5</c:v>
                </c:pt>
                <c:pt idx="3215">
                  <c:v>321.60000000000002</c:v>
                </c:pt>
                <c:pt idx="3216">
                  <c:v>321.7</c:v>
                </c:pt>
                <c:pt idx="3217">
                  <c:v>321.8</c:v>
                </c:pt>
                <c:pt idx="3218">
                  <c:v>321.89999999999998</c:v>
                </c:pt>
                <c:pt idx="3219">
                  <c:v>322</c:v>
                </c:pt>
                <c:pt idx="3220">
                  <c:v>322.10000000000002</c:v>
                </c:pt>
                <c:pt idx="3221">
                  <c:v>322.2</c:v>
                </c:pt>
                <c:pt idx="3222">
                  <c:v>322.3</c:v>
                </c:pt>
                <c:pt idx="3223">
                  <c:v>322.39999999999998</c:v>
                </c:pt>
                <c:pt idx="3224">
                  <c:v>322.5</c:v>
                </c:pt>
                <c:pt idx="3225">
                  <c:v>322.60000000000002</c:v>
                </c:pt>
                <c:pt idx="3226">
                  <c:v>322.7</c:v>
                </c:pt>
                <c:pt idx="3227">
                  <c:v>322.8</c:v>
                </c:pt>
                <c:pt idx="3228">
                  <c:v>322.89999999999998</c:v>
                </c:pt>
                <c:pt idx="3229">
                  <c:v>323</c:v>
                </c:pt>
                <c:pt idx="3230">
                  <c:v>323.10000000000002</c:v>
                </c:pt>
                <c:pt idx="3231">
                  <c:v>323.2</c:v>
                </c:pt>
                <c:pt idx="3232">
                  <c:v>323.3</c:v>
                </c:pt>
                <c:pt idx="3233">
                  <c:v>323.39999999999998</c:v>
                </c:pt>
                <c:pt idx="3234">
                  <c:v>323.5</c:v>
                </c:pt>
                <c:pt idx="3235">
                  <c:v>323.60000000000002</c:v>
                </c:pt>
                <c:pt idx="3236">
                  <c:v>323.7</c:v>
                </c:pt>
                <c:pt idx="3237">
                  <c:v>323.8</c:v>
                </c:pt>
                <c:pt idx="3238">
                  <c:v>323.89999999999998</c:v>
                </c:pt>
                <c:pt idx="3239">
                  <c:v>324</c:v>
                </c:pt>
                <c:pt idx="3240">
                  <c:v>324.10000000000002</c:v>
                </c:pt>
                <c:pt idx="3241">
                  <c:v>324.2</c:v>
                </c:pt>
                <c:pt idx="3242">
                  <c:v>324.3</c:v>
                </c:pt>
                <c:pt idx="3243">
                  <c:v>324.39999999999998</c:v>
                </c:pt>
                <c:pt idx="3244">
                  <c:v>324.5</c:v>
                </c:pt>
                <c:pt idx="3245">
                  <c:v>324.60000000000002</c:v>
                </c:pt>
                <c:pt idx="3246">
                  <c:v>324.7</c:v>
                </c:pt>
                <c:pt idx="3247">
                  <c:v>324.8</c:v>
                </c:pt>
                <c:pt idx="3248">
                  <c:v>324.89999999999998</c:v>
                </c:pt>
                <c:pt idx="3249">
                  <c:v>325</c:v>
                </c:pt>
                <c:pt idx="3250">
                  <c:v>325.10000000000002</c:v>
                </c:pt>
                <c:pt idx="3251">
                  <c:v>325.2</c:v>
                </c:pt>
                <c:pt idx="3252">
                  <c:v>325.3</c:v>
                </c:pt>
                <c:pt idx="3253">
                  <c:v>325.39999999999998</c:v>
                </c:pt>
                <c:pt idx="3254">
                  <c:v>325.5</c:v>
                </c:pt>
                <c:pt idx="3255">
                  <c:v>325.60000000000002</c:v>
                </c:pt>
                <c:pt idx="3256">
                  <c:v>325.7</c:v>
                </c:pt>
                <c:pt idx="3257">
                  <c:v>325.8</c:v>
                </c:pt>
                <c:pt idx="3258">
                  <c:v>325.89999999999998</c:v>
                </c:pt>
                <c:pt idx="3259">
                  <c:v>326</c:v>
                </c:pt>
                <c:pt idx="3260">
                  <c:v>326.10000000000002</c:v>
                </c:pt>
                <c:pt idx="3261">
                  <c:v>326.2</c:v>
                </c:pt>
                <c:pt idx="3262">
                  <c:v>326.3</c:v>
                </c:pt>
                <c:pt idx="3263">
                  <c:v>326.39999999999998</c:v>
                </c:pt>
                <c:pt idx="3264">
                  <c:v>326.5</c:v>
                </c:pt>
                <c:pt idx="3265">
                  <c:v>326.60000000000002</c:v>
                </c:pt>
                <c:pt idx="3266">
                  <c:v>326.7</c:v>
                </c:pt>
                <c:pt idx="3267">
                  <c:v>326.8</c:v>
                </c:pt>
                <c:pt idx="3268">
                  <c:v>326.89999999999998</c:v>
                </c:pt>
                <c:pt idx="3269">
                  <c:v>327</c:v>
                </c:pt>
                <c:pt idx="3270">
                  <c:v>327.10000000000002</c:v>
                </c:pt>
                <c:pt idx="3271">
                  <c:v>327.2</c:v>
                </c:pt>
                <c:pt idx="3272">
                  <c:v>327.3</c:v>
                </c:pt>
                <c:pt idx="3273">
                  <c:v>327.39999999999998</c:v>
                </c:pt>
                <c:pt idx="3274">
                  <c:v>327.5</c:v>
                </c:pt>
                <c:pt idx="3275">
                  <c:v>327.60000000000002</c:v>
                </c:pt>
                <c:pt idx="3276">
                  <c:v>327.7</c:v>
                </c:pt>
                <c:pt idx="3277">
                  <c:v>327.8</c:v>
                </c:pt>
                <c:pt idx="3278">
                  <c:v>327.9</c:v>
                </c:pt>
                <c:pt idx="3279">
                  <c:v>328</c:v>
                </c:pt>
                <c:pt idx="3280">
                  <c:v>328.1</c:v>
                </c:pt>
                <c:pt idx="3281">
                  <c:v>328.2</c:v>
                </c:pt>
                <c:pt idx="3282">
                  <c:v>328.3</c:v>
                </c:pt>
                <c:pt idx="3283">
                  <c:v>328.4</c:v>
                </c:pt>
                <c:pt idx="3284">
                  <c:v>328.5</c:v>
                </c:pt>
                <c:pt idx="3285">
                  <c:v>328.6</c:v>
                </c:pt>
                <c:pt idx="3286">
                  <c:v>328.7</c:v>
                </c:pt>
                <c:pt idx="3287">
                  <c:v>328.8</c:v>
                </c:pt>
                <c:pt idx="3288">
                  <c:v>328.9</c:v>
                </c:pt>
                <c:pt idx="3289">
                  <c:v>329</c:v>
                </c:pt>
                <c:pt idx="3290">
                  <c:v>329.1</c:v>
                </c:pt>
                <c:pt idx="3291">
                  <c:v>329.2</c:v>
                </c:pt>
                <c:pt idx="3292">
                  <c:v>329.3</c:v>
                </c:pt>
                <c:pt idx="3293">
                  <c:v>329.4</c:v>
                </c:pt>
                <c:pt idx="3294">
                  <c:v>329.5</c:v>
                </c:pt>
                <c:pt idx="3295">
                  <c:v>329.6</c:v>
                </c:pt>
                <c:pt idx="3296">
                  <c:v>329.7</c:v>
                </c:pt>
                <c:pt idx="3297">
                  <c:v>329.8</c:v>
                </c:pt>
                <c:pt idx="3298">
                  <c:v>329.9</c:v>
                </c:pt>
                <c:pt idx="3299">
                  <c:v>330</c:v>
                </c:pt>
                <c:pt idx="3300">
                  <c:v>330.1</c:v>
                </c:pt>
                <c:pt idx="3301">
                  <c:v>330.2</c:v>
                </c:pt>
                <c:pt idx="3302">
                  <c:v>330.3</c:v>
                </c:pt>
                <c:pt idx="3303">
                  <c:v>330.4</c:v>
                </c:pt>
                <c:pt idx="3304">
                  <c:v>330.5</c:v>
                </c:pt>
                <c:pt idx="3305">
                  <c:v>330.6</c:v>
                </c:pt>
                <c:pt idx="3306">
                  <c:v>330.7</c:v>
                </c:pt>
                <c:pt idx="3307">
                  <c:v>330.8</c:v>
                </c:pt>
                <c:pt idx="3308">
                  <c:v>330.9</c:v>
                </c:pt>
                <c:pt idx="3309">
                  <c:v>331</c:v>
                </c:pt>
                <c:pt idx="3310">
                  <c:v>331.1</c:v>
                </c:pt>
                <c:pt idx="3311">
                  <c:v>331.2</c:v>
                </c:pt>
                <c:pt idx="3312">
                  <c:v>331.3</c:v>
                </c:pt>
                <c:pt idx="3313">
                  <c:v>331.4</c:v>
                </c:pt>
                <c:pt idx="3314">
                  <c:v>331.5</c:v>
                </c:pt>
                <c:pt idx="3315">
                  <c:v>331.6</c:v>
                </c:pt>
                <c:pt idx="3316">
                  <c:v>331.7</c:v>
                </c:pt>
                <c:pt idx="3317">
                  <c:v>331.8</c:v>
                </c:pt>
                <c:pt idx="3318">
                  <c:v>331.9</c:v>
                </c:pt>
                <c:pt idx="3319">
                  <c:v>332</c:v>
                </c:pt>
                <c:pt idx="3320">
                  <c:v>332.1</c:v>
                </c:pt>
                <c:pt idx="3321">
                  <c:v>332.2</c:v>
                </c:pt>
                <c:pt idx="3322">
                  <c:v>332.3</c:v>
                </c:pt>
                <c:pt idx="3323">
                  <c:v>332.4</c:v>
                </c:pt>
                <c:pt idx="3324">
                  <c:v>332.5</c:v>
                </c:pt>
                <c:pt idx="3325">
                  <c:v>332.6</c:v>
                </c:pt>
                <c:pt idx="3326">
                  <c:v>332.7</c:v>
                </c:pt>
                <c:pt idx="3327">
                  <c:v>332.8</c:v>
                </c:pt>
                <c:pt idx="3328">
                  <c:v>332.9</c:v>
                </c:pt>
                <c:pt idx="3329">
                  <c:v>333</c:v>
                </c:pt>
                <c:pt idx="3330">
                  <c:v>333.1</c:v>
                </c:pt>
                <c:pt idx="3331">
                  <c:v>333.2</c:v>
                </c:pt>
                <c:pt idx="3332">
                  <c:v>333.3</c:v>
                </c:pt>
                <c:pt idx="3333">
                  <c:v>333.4</c:v>
                </c:pt>
                <c:pt idx="3334">
                  <c:v>333.5</c:v>
                </c:pt>
                <c:pt idx="3335">
                  <c:v>333.6</c:v>
                </c:pt>
                <c:pt idx="3336">
                  <c:v>333.7</c:v>
                </c:pt>
                <c:pt idx="3337">
                  <c:v>333.8</c:v>
                </c:pt>
                <c:pt idx="3338">
                  <c:v>333.9</c:v>
                </c:pt>
                <c:pt idx="3339">
                  <c:v>334</c:v>
                </c:pt>
                <c:pt idx="3340">
                  <c:v>334.1</c:v>
                </c:pt>
                <c:pt idx="3341">
                  <c:v>334.2</c:v>
                </c:pt>
                <c:pt idx="3342">
                  <c:v>334.3</c:v>
                </c:pt>
                <c:pt idx="3343">
                  <c:v>334.4</c:v>
                </c:pt>
                <c:pt idx="3344">
                  <c:v>334.5</c:v>
                </c:pt>
                <c:pt idx="3345">
                  <c:v>334.6</c:v>
                </c:pt>
                <c:pt idx="3346">
                  <c:v>334.7</c:v>
                </c:pt>
                <c:pt idx="3347">
                  <c:v>334.8</c:v>
                </c:pt>
                <c:pt idx="3348">
                  <c:v>334.9</c:v>
                </c:pt>
                <c:pt idx="3349">
                  <c:v>335</c:v>
                </c:pt>
                <c:pt idx="3350">
                  <c:v>335.1</c:v>
                </c:pt>
                <c:pt idx="3351">
                  <c:v>335.2</c:v>
                </c:pt>
                <c:pt idx="3352">
                  <c:v>335.3</c:v>
                </c:pt>
                <c:pt idx="3353">
                  <c:v>335.4</c:v>
                </c:pt>
                <c:pt idx="3354">
                  <c:v>335.5</c:v>
                </c:pt>
                <c:pt idx="3355">
                  <c:v>335.6</c:v>
                </c:pt>
                <c:pt idx="3356">
                  <c:v>335.7</c:v>
                </c:pt>
                <c:pt idx="3357">
                  <c:v>335.8</c:v>
                </c:pt>
                <c:pt idx="3358">
                  <c:v>335.9</c:v>
                </c:pt>
                <c:pt idx="3359">
                  <c:v>336</c:v>
                </c:pt>
                <c:pt idx="3360">
                  <c:v>336.1</c:v>
                </c:pt>
                <c:pt idx="3361">
                  <c:v>336.2</c:v>
                </c:pt>
                <c:pt idx="3362">
                  <c:v>336.3</c:v>
                </c:pt>
                <c:pt idx="3363">
                  <c:v>336.4</c:v>
                </c:pt>
                <c:pt idx="3364">
                  <c:v>336.5</c:v>
                </c:pt>
                <c:pt idx="3365">
                  <c:v>336.6</c:v>
                </c:pt>
                <c:pt idx="3366">
                  <c:v>336.7</c:v>
                </c:pt>
                <c:pt idx="3367">
                  <c:v>336.8</c:v>
                </c:pt>
                <c:pt idx="3368">
                  <c:v>336.9</c:v>
                </c:pt>
                <c:pt idx="3369">
                  <c:v>337</c:v>
                </c:pt>
                <c:pt idx="3370">
                  <c:v>337.1</c:v>
                </c:pt>
                <c:pt idx="3371">
                  <c:v>337.2</c:v>
                </c:pt>
                <c:pt idx="3372">
                  <c:v>337.3</c:v>
                </c:pt>
                <c:pt idx="3373">
                  <c:v>337.4</c:v>
                </c:pt>
                <c:pt idx="3374">
                  <c:v>337.5</c:v>
                </c:pt>
                <c:pt idx="3375">
                  <c:v>337.6</c:v>
                </c:pt>
                <c:pt idx="3376">
                  <c:v>337.7</c:v>
                </c:pt>
                <c:pt idx="3377">
                  <c:v>337.8</c:v>
                </c:pt>
                <c:pt idx="3378">
                  <c:v>337.9</c:v>
                </c:pt>
                <c:pt idx="3379">
                  <c:v>338</c:v>
                </c:pt>
                <c:pt idx="3380">
                  <c:v>338.1</c:v>
                </c:pt>
                <c:pt idx="3381">
                  <c:v>338.2</c:v>
                </c:pt>
                <c:pt idx="3382">
                  <c:v>338.3</c:v>
                </c:pt>
                <c:pt idx="3383">
                  <c:v>338.4</c:v>
                </c:pt>
                <c:pt idx="3384">
                  <c:v>338.5</c:v>
                </c:pt>
                <c:pt idx="3385">
                  <c:v>338.6</c:v>
                </c:pt>
                <c:pt idx="3386">
                  <c:v>338.7</c:v>
                </c:pt>
                <c:pt idx="3387">
                  <c:v>338.8</c:v>
                </c:pt>
                <c:pt idx="3388">
                  <c:v>338.9</c:v>
                </c:pt>
                <c:pt idx="3389">
                  <c:v>339</c:v>
                </c:pt>
                <c:pt idx="3390">
                  <c:v>339.1</c:v>
                </c:pt>
                <c:pt idx="3391">
                  <c:v>339.2</c:v>
                </c:pt>
                <c:pt idx="3392">
                  <c:v>339.3</c:v>
                </c:pt>
                <c:pt idx="3393">
                  <c:v>339.4</c:v>
                </c:pt>
                <c:pt idx="3394">
                  <c:v>339.5</c:v>
                </c:pt>
                <c:pt idx="3395">
                  <c:v>339.6</c:v>
                </c:pt>
                <c:pt idx="3396">
                  <c:v>339.7</c:v>
                </c:pt>
                <c:pt idx="3397">
                  <c:v>339.8</c:v>
                </c:pt>
                <c:pt idx="3398">
                  <c:v>339.9</c:v>
                </c:pt>
                <c:pt idx="3399">
                  <c:v>340</c:v>
                </c:pt>
                <c:pt idx="3400">
                  <c:v>340.1</c:v>
                </c:pt>
                <c:pt idx="3401">
                  <c:v>340.2</c:v>
                </c:pt>
                <c:pt idx="3402">
                  <c:v>340.3</c:v>
                </c:pt>
                <c:pt idx="3403">
                  <c:v>340.4</c:v>
                </c:pt>
                <c:pt idx="3404">
                  <c:v>340.5</c:v>
                </c:pt>
                <c:pt idx="3405">
                  <c:v>340.6</c:v>
                </c:pt>
                <c:pt idx="3406">
                  <c:v>340.7</c:v>
                </c:pt>
                <c:pt idx="3407">
                  <c:v>340.8</c:v>
                </c:pt>
                <c:pt idx="3408">
                  <c:v>340.9</c:v>
                </c:pt>
                <c:pt idx="3409">
                  <c:v>341</c:v>
                </c:pt>
                <c:pt idx="3410">
                  <c:v>341.1</c:v>
                </c:pt>
                <c:pt idx="3411">
                  <c:v>341.2</c:v>
                </c:pt>
                <c:pt idx="3412">
                  <c:v>341.3</c:v>
                </c:pt>
                <c:pt idx="3413">
                  <c:v>341.4</c:v>
                </c:pt>
                <c:pt idx="3414">
                  <c:v>341.5</c:v>
                </c:pt>
                <c:pt idx="3415">
                  <c:v>341.6</c:v>
                </c:pt>
                <c:pt idx="3416">
                  <c:v>341.7</c:v>
                </c:pt>
                <c:pt idx="3417">
                  <c:v>341.8</c:v>
                </c:pt>
                <c:pt idx="3418">
                  <c:v>341.9</c:v>
                </c:pt>
                <c:pt idx="3419">
                  <c:v>342</c:v>
                </c:pt>
                <c:pt idx="3420">
                  <c:v>342.1</c:v>
                </c:pt>
                <c:pt idx="3421">
                  <c:v>342.2</c:v>
                </c:pt>
                <c:pt idx="3422">
                  <c:v>342.3</c:v>
                </c:pt>
                <c:pt idx="3423">
                  <c:v>342.4</c:v>
                </c:pt>
                <c:pt idx="3424">
                  <c:v>342.5</c:v>
                </c:pt>
                <c:pt idx="3425">
                  <c:v>342.6</c:v>
                </c:pt>
                <c:pt idx="3426">
                  <c:v>342.7</c:v>
                </c:pt>
                <c:pt idx="3427">
                  <c:v>342.8</c:v>
                </c:pt>
                <c:pt idx="3428">
                  <c:v>342.9</c:v>
                </c:pt>
                <c:pt idx="3429">
                  <c:v>343</c:v>
                </c:pt>
                <c:pt idx="3430">
                  <c:v>343.1</c:v>
                </c:pt>
                <c:pt idx="3431">
                  <c:v>343.2</c:v>
                </c:pt>
                <c:pt idx="3432">
                  <c:v>343.3</c:v>
                </c:pt>
                <c:pt idx="3433">
                  <c:v>343.4</c:v>
                </c:pt>
                <c:pt idx="3434">
                  <c:v>343.5</c:v>
                </c:pt>
                <c:pt idx="3435">
                  <c:v>343.6</c:v>
                </c:pt>
                <c:pt idx="3436">
                  <c:v>343.7</c:v>
                </c:pt>
                <c:pt idx="3437">
                  <c:v>343.8</c:v>
                </c:pt>
                <c:pt idx="3438">
                  <c:v>343.9</c:v>
                </c:pt>
                <c:pt idx="3439">
                  <c:v>344</c:v>
                </c:pt>
                <c:pt idx="3440">
                  <c:v>344.1</c:v>
                </c:pt>
                <c:pt idx="3441">
                  <c:v>344.2</c:v>
                </c:pt>
                <c:pt idx="3442">
                  <c:v>344.3</c:v>
                </c:pt>
                <c:pt idx="3443">
                  <c:v>344.4</c:v>
                </c:pt>
                <c:pt idx="3444">
                  <c:v>344.5</c:v>
                </c:pt>
                <c:pt idx="3445">
                  <c:v>344.6</c:v>
                </c:pt>
                <c:pt idx="3446">
                  <c:v>344.7</c:v>
                </c:pt>
                <c:pt idx="3447">
                  <c:v>344.8</c:v>
                </c:pt>
                <c:pt idx="3448">
                  <c:v>344.9</c:v>
                </c:pt>
                <c:pt idx="3449">
                  <c:v>345</c:v>
                </c:pt>
                <c:pt idx="3450">
                  <c:v>345.1</c:v>
                </c:pt>
                <c:pt idx="3451">
                  <c:v>345.2</c:v>
                </c:pt>
                <c:pt idx="3452">
                  <c:v>345.3</c:v>
                </c:pt>
                <c:pt idx="3453">
                  <c:v>345.4</c:v>
                </c:pt>
                <c:pt idx="3454">
                  <c:v>345.5</c:v>
                </c:pt>
                <c:pt idx="3455">
                  <c:v>345.6</c:v>
                </c:pt>
                <c:pt idx="3456">
                  <c:v>345.7</c:v>
                </c:pt>
                <c:pt idx="3457">
                  <c:v>345.8</c:v>
                </c:pt>
                <c:pt idx="3458">
                  <c:v>345.9</c:v>
                </c:pt>
                <c:pt idx="3459">
                  <c:v>346</c:v>
                </c:pt>
                <c:pt idx="3460">
                  <c:v>346.1</c:v>
                </c:pt>
                <c:pt idx="3461">
                  <c:v>346.2</c:v>
                </c:pt>
                <c:pt idx="3462">
                  <c:v>346.3</c:v>
                </c:pt>
                <c:pt idx="3463">
                  <c:v>346.4</c:v>
                </c:pt>
                <c:pt idx="3464">
                  <c:v>346.5</c:v>
                </c:pt>
                <c:pt idx="3465">
                  <c:v>346.6</c:v>
                </c:pt>
                <c:pt idx="3466">
                  <c:v>346.7</c:v>
                </c:pt>
                <c:pt idx="3467">
                  <c:v>346.8</c:v>
                </c:pt>
                <c:pt idx="3468">
                  <c:v>346.9</c:v>
                </c:pt>
                <c:pt idx="3469">
                  <c:v>347</c:v>
                </c:pt>
                <c:pt idx="3470">
                  <c:v>347.1</c:v>
                </c:pt>
                <c:pt idx="3471">
                  <c:v>347.2</c:v>
                </c:pt>
                <c:pt idx="3472">
                  <c:v>347.3</c:v>
                </c:pt>
                <c:pt idx="3473">
                  <c:v>347.4</c:v>
                </c:pt>
                <c:pt idx="3474">
                  <c:v>347.5</c:v>
                </c:pt>
                <c:pt idx="3475">
                  <c:v>347.6</c:v>
                </c:pt>
                <c:pt idx="3476">
                  <c:v>347.7</c:v>
                </c:pt>
                <c:pt idx="3477">
                  <c:v>347.8</c:v>
                </c:pt>
                <c:pt idx="3478">
                  <c:v>347.9</c:v>
                </c:pt>
                <c:pt idx="3479">
                  <c:v>348</c:v>
                </c:pt>
                <c:pt idx="3480">
                  <c:v>348.1</c:v>
                </c:pt>
                <c:pt idx="3481">
                  <c:v>348.2</c:v>
                </c:pt>
                <c:pt idx="3482">
                  <c:v>348.3</c:v>
                </c:pt>
                <c:pt idx="3483">
                  <c:v>348.4</c:v>
                </c:pt>
                <c:pt idx="3484">
                  <c:v>348.5</c:v>
                </c:pt>
                <c:pt idx="3485">
                  <c:v>348.6</c:v>
                </c:pt>
                <c:pt idx="3486">
                  <c:v>348.7</c:v>
                </c:pt>
                <c:pt idx="3487">
                  <c:v>348.8</c:v>
                </c:pt>
                <c:pt idx="3488">
                  <c:v>348.9</c:v>
                </c:pt>
                <c:pt idx="3489">
                  <c:v>349</c:v>
                </c:pt>
                <c:pt idx="3490">
                  <c:v>349.1</c:v>
                </c:pt>
                <c:pt idx="3491">
                  <c:v>349.2</c:v>
                </c:pt>
                <c:pt idx="3492">
                  <c:v>349.3</c:v>
                </c:pt>
                <c:pt idx="3493">
                  <c:v>349.4</c:v>
                </c:pt>
                <c:pt idx="3494">
                  <c:v>349.5</c:v>
                </c:pt>
                <c:pt idx="3495">
                  <c:v>349.6</c:v>
                </c:pt>
                <c:pt idx="3496">
                  <c:v>349.7</c:v>
                </c:pt>
                <c:pt idx="3497">
                  <c:v>349.8</c:v>
                </c:pt>
                <c:pt idx="3498">
                  <c:v>349.9</c:v>
                </c:pt>
                <c:pt idx="3499">
                  <c:v>350</c:v>
                </c:pt>
                <c:pt idx="3500">
                  <c:v>350.1</c:v>
                </c:pt>
                <c:pt idx="3501">
                  <c:v>350.2</c:v>
                </c:pt>
                <c:pt idx="3502">
                  <c:v>350.3</c:v>
                </c:pt>
                <c:pt idx="3503">
                  <c:v>350.4</c:v>
                </c:pt>
                <c:pt idx="3504">
                  <c:v>350.5</c:v>
                </c:pt>
                <c:pt idx="3505">
                  <c:v>350.6</c:v>
                </c:pt>
                <c:pt idx="3506">
                  <c:v>350.7</c:v>
                </c:pt>
                <c:pt idx="3507">
                  <c:v>350.8</c:v>
                </c:pt>
                <c:pt idx="3508">
                  <c:v>350.9</c:v>
                </c:pt>
                <c:pt idx="3509">
                  <c:v>351</c:v>
                </c:pt>
                <c:pt idx="3510">
                  <c:v>351.1</c:v>
                </c:pt>
                <c:pt idx="3511">
                  <c:v>351.2</c:v>
                </c:pt>
                <c:pt idx="3512">
                  <c:v>351.3</c:v>
                </c:pt>
                <c:pt idx="3513">
                  <c:v>351.4</c:v>
                </c:pt>
                <c:pt idx="3514">
                  <c:v>351.5</c:v>
                </c:pt>
                <c:pt idx="3515">
                  <c:v>351.6</c:v>
                </c:pt>
                <c:pt idx="3516">
                  <c:v>351.7</c:v>
                </c:pt>
                <c:pt idx="3517">
                  <c:v>351.8</c:v>
                </c:pt>
                <c:pt idx="3518">
                  <c:v>351.9</c:v>
                </c:pt>
                <c:pt idx="3519">
                  <c:v>352</c:v>
                </c:pt>
                <c:pt idx="3520">
                  <c:v>352.1</c:v>
                </c:pt>
                <c:pt idx="3521">
                  <c:v>352.2</c:v>
                </c:pt>
                <c:pt idx="3522">
                  <c:v>352.3</c:v>
                </c:pt>
                <c:pt idx="3523">
                  <c:v>352.4</c:v>
                </c:pt>
                <c:pt idx="3524">
                  <c:v>352.5</c:v>
                </c:pt>
                <c:pt idx="3525">
                  <c:v>352.6</c:v>
                </c:pt>
                <c:pt idx="3526">
                  <c:v>352.7</c:v>
                </c:pt>
                <c:pt idx="3527">
                  <c:v>352.8</c:v>
                </c:pt>
                <c:pt idx="3528">
                  <c:v>352.9</c:v>
                </c:pt>
                <c:pt idx="3529">
                  <c:v>353</c:v>
                </c:pt>
                <c:pt idx="3530">
                  <c:v>353.1</c:v>
                </c:pt>
                <c:pt idx="3531">
                  <c:v>353.2</c:v>
                </c:pt>
                <c:pt idx="3532">
                  <c:v>353.3</c:v>
                </c:pt>
                <c:pt idx="3533">
                  <c:v>353.4</c:v>
                </c:pt>
                <c:pt idx="3534">
                  <c:v>353.5</c:v>
                </c:pt>
                <c:pt idx="3535">
                  <c:v>353.6</c:v>
                </c:pt>
                <c:pt idx="3536">
                  <c:v>353.7</c:v>
                </c:pt>
                <c:pt idx="3537">
                  <c:v>353.8</c:v>
                </c:pt>
                <c:pt idx="3538">
                  <c:v>353.9</c:v>
                </c:pt>
                <c:pt idx="3539">
                  <c:v>354</c:v>
                </c:pt>
                <c:pt idx="3540">
                  <c:v>354.1</c:v>
                </c:pt>
                <c:pt idx="3541">
                  <c:v>354.2</c:v>
                </c:pt>
                <c:pt idx="3542">
                  <c:v>354.3</c:v>
                </c:pt>
                <c:pt idx="3543">
                  <c:v>354.4</c:v>
                </c:pt>
                <c:pt idx="3544">
                  <c:v>354.5</c:v>
                </c:pt>
                <c:pt idx="3545">
                  <c:v>354.6</c:v>
                </c:pt>
                <c:pt idx="3546">
                  <c:v>354.7</c:v>
                </c:pt>
                <c:pt idx="3547">
                  <c:v>354.8</c:v>
                </c:pt>
                <c:pt idx="3548">
                  <c:v>354.9</c:v>
                </c:pt>
                <c:pt idx="3549">
                  <c:v>355</c:v>
                </c:pt>
                <c:pt idx="3550">
                  <c:v>355.1</c:v>
                </c:pt>
                <c:pt idx="3551">
                  <c:v>355.2</c:v>
                </c:pt>
                <c:pt idx="3552">
                  <c:v>355.3</c:v>
                </c:pt>
                <c:pt idx="3553">
                  <c:v>355.4</c:v>
                </c:pt>
                <c:pt idx="3554">
                  <c:v>355.5</c:v>
                </c:pt>
                <c:pt idx="3555">
                  <c:v>355.6</c:v>
                </c:pt>
                <c:pt idx="3556">
                  <c:v>355.7</c:v>
                </c:pt>
                <c:pt idx="3557">
                  <c:v>355.8</c:v>
                </c:pt>
                <c:pt idx="3558">
                  <c:v>355.9</c:v>
                </c:pt>
                <c:pt idx="3559">
                  <c:v>356</c:v>
                </c:pt>
                <c:pt idx="3560">
                  <c:v>356.1</c:v>
                </c:pt>
                <c:pt idx="3561">
                  <c:v>356.2</c:v>
                </c:pt>
                <c:pt idx="3562">
                  <c:v>356.3</c:v>
                </c:pt>
                <c:pt idx="3563">
                  <c:v>356.4</c:v>
                </c:pt>
                <c:pt idx="3564">
                  <c:v>356.5</c:v>
                </c:pt>
                <c:pt idx="3565">
                  <c:v>356.6</c:v>
                </c:pt>
                <c:pt idx="3566">
                  <c:v>356.7</c:v>
                </c:pt>
                <c:pt idx="3567">
                  <c:v>356.8</c:v>
                </c:pt>
                <c:pt idx="3568">
                  <c:v>356.9</c:v>
                </c:pt>
                <c:pt idx="3569">
                  <c:v>357</c:v>
                </c:pt>
                <c:pt idx="3570">
                  <c:v>357.1</c:v>
                </c:pt>
                <c:pt idx="3571">
                  <c:v>357.2</c:v>
                </c:pt>
                <c:pt idx="3572">
                  <c:v>357.3</c:v>
                </c:pt>
                <c:pt idx="3573">
                  <c:v>357.4</c:v>
                </c:pt>
                <c:pt idx="3574">
                  <c:v>357.5</c:v>
                </c:pt>
                <c:pt idx="3575">
                  <c:v>357.6</c:v>
                </c:pt>
                <c:pt idx="3576">
                  <c:v>357.7</c:v>
                </c:pt>
                <c:pt idx="3577">
                  <c:v>357.8</c:v>
                </c:pt>
                <c:pt idx="3578">
                  <c:v>357.9</c:v>
                </c:pt>
                <c:pt idx="3579">
                  <c:v>358</c:v>
                </c:pt>
                <c:pt idx="3580">
                  <c:v>358.1</c:v>
                </c:pt>
                <c:pt idx="3581">
                  <c:v>358.2</c:v>
                </c:pt>
                <c:pt idx="3582">
                  <c:v>358.3</c:v>
                </c:pt>
                <c:pt idx="3583">
                  <c:v>358.4</c:v>
                </c:pt>
                <c:pt idx="3584">
                  <c:v>358.5</c:v>
                </c:pt>
                <c:pt idx="3585">
                  <c:v>358.6</c:v>
                </c:pt>
                <c:pt idx="3586">
                  <c:v>358.7</c:v>
                </c:pt>
                <c:pt idx="3587">
                  <c:v>358.8</c:v>
                </c:pt>
                <c:pt idx="3588">
                  <c:v>358.9</c:v>
                </c:pt>
                <c:pt idx="3589">
                  <c:v>359</c:v>
                </c:pt>
                <c:pt idx="3590">
                  <c:v>359.1</c:v>
                </c:pt>
                <c:pt idx="3591">
                  <c:v>359.2</c:v>
                </c:pt>
                <c:pt idx="3592">
                  <c:v>359.3</c:v>
                </c:pt>
                <c:pt idx="3593">
                  <c:v>359.4</c:v>
                </c:pt>
                <c:pt idx="3594">
                  <c:v>359.5</c:v>
                </c:pt>
                <c:pt idx="3595">
                  <c:v>359.6</c:v>
                </c:pt>
                <c:pt idx="3596">
                  <c:v>359.7</c:v>
                </c:pt>
                <c:pt idx="3597">
                  <c:v>359.8</c:v>
                </c:pt>
                <c:pt idx="3598">
                  <c:v>359.9</c:v>
                </c:pt>
                <c:pt idx="3599">
                  <c:v>360</c:v>
                </c:pt>
              </c:numCache>
            </c:numRef>
          </c:xVal>
          <c:yVal>
            <c:numRef>
              <c:f>資料!$T$2:$T$3813</c:f>
              <c:numCache>
                <c:formatCode>0.00E+00</c:formatCode>
                <c:ptCount val="3812"/>
                <c:pt idx="0">
                  <c:v>-7.0521712274103154E-5</c:v>
                </c:pt>
                <c:pt idx="1">
                  <c:v>-2.0884076323138333E-6</c:v>
                </c:pt>
                <c:pt idx="2">
                  <c:v>1.7529523838215015E-4</c:v>
                </c:pt>
                <c:pt idx="3">
                  <c:v>3.1162143340012551E-4</c:v>
                </c:pt>
                <c:pt idx="4">
                  <c:v>3.2687926853684269E-4</c:v>
                </c:pt>
                <c:pt idx="5">
                  <c:v>4.7105471882163497E-4</c:v>
                </c:pt>
                <c:pt idx="6">
                  <c:v>5.5413064375073339E-4</c:v>
                </c:pt>
                <c:pt idx="7">
                  <c:v>6.760867879649652E-4</c:v>
                </c:pt>
                <c:pt idx="8">
                  <c:v>7.76899782049987E-4</c:v>
                </c:pt>
                <c:pt idx="9">
                  <c:v>8.5654314345678939E-4</c:v>
                </c:pt>
                <c:pt idx="10">
                  <c:v>8.0498727754952856E-4</c:v>
                </c:pt>
                <c:pt idx="11">
                  <c:v>9.4219947877224701E-4</c:v>
                </c:pt>
                <c:pt idx="12">
                  <c:v>1.0581439319401554E-3</c:v>
                </c:pt>
                <c:pt idx="13">
                  <c:v>1.0827817136548996E-3</c:v>
                </c:pt>
                <c:pt idx="14">
                  <c:v>1.1760707938398736E-3</c:v>
                </c:pt>
                <c:pt idx="15">
                  <c:v>1.2979660373997719E-3</c:v>
                </c:pt>
                <c:pt idx="16">
                  <c:v>1.3084192060021493E-3</c:v>
                </c:pt>
                <c:pt idx="17">
                  <c:v>1.317378959983349E-3</c:v>
                </c:pt>
                <c:pt idx="18">
                  <c:v>1.4547908603725675E-3</c:v>
                </c:pt>
                <c:pt idx="19">
                  <c:v>1.5505973710442308E-3</c:v>
                </c:pt>
                <c:pt idx="20">
                  <c:v>1.5947378609866766E-3</c:v>
                </c:pt>
                <c:pt idx="21">
                  <c:v>1.797148606697576E-3</c:v>
                </c:pt>
                <c:pt idx="22">
                  <c:v>1.7877627946980418E-3</c:v>
                </c:pt>
                <c:pt idx="23">
                  <c:v>1.9365105241717986E-3</c:v>
                </c:pt>
                <c:pt idx="24">
                  <c:v>1.8933188097243689E-3</c:v>
                </c:pt>
                <c:pt idx="25">
                  <c:v>1.9981115842639431E-3</c:v>
                </c:pt>
                <c:pt idx="26">
                  <c:v>2.090809702003895E-3</c:v>
                </c:pt>
                <c:pt idx="27">
                  <c:v>2.1413309415893589E-3</c:v>
                </c:pt>
                <c:pt idx="28">
                  <c:v>2.2295900093405562E-3</c:v>
                </c:pt>
                <c:pt idx="29">
                  <c:v>2.275498542622538E-3</c:v>
                </c:pt>
                <c:pt idx="30">
                  <c:v>2.3089651133319511E-3</c:v>
                </c:pt>
                <c:pt idx="31">
                  <c:v>2.329895231506264E-3</c:v>
                </c:pt>
                <c:pt idx="32">
                  <c:v>2.4581913490557689E-3</c:v>
                </c:pt>
                <c:pt idx="33">
                  <c:v>2.5137528636130779E-3</c:v>
                </c:pt>
                <c:pt idx="34">
                  <c:v>2.5164761225051555E-3</c:v>
                </c:pt>
                <c:pt idx="35">
                  <c:v>2.636254426845612E-3</c:v>
                </c:pt>
                <c:pt idx="36">
                  <c:v>2.6929780357471539E-3</c:v>
                </c:pt>
                <c:pt idx="37">
                  <c:v>2.7565341706518587E-3</c:v>
                </c:pt>
                <c:pt idx="38">
                  <c:v>2.8168070197883005E-3</c:v>
                </c:pt>
                <c:pt idx="39">
                  <c:v>2.7836777427377515E-3</c:v>
                </c:pt>
                <c:pt idx="40">
                  <c:v>2.8570244751297269E-3</c:v>
                </c:pt>
                <c:pt idx="41">
                  <c:v>2.9567223334523718E-3</c:v>
                </c:pt>
                <c:pt idx="42">
                  <c:v>2.962643419980579E-3</c:v>
                </c:pt>
                <c:pt idx="43">
                  <c:v>2.9746568278282565E-3</c:v>
                </c:pt>
                <c:pt idx="44">
                  <c:v>3.0326286461137691E-3</c:v>
                </c:pt>
                <c:pt idx="45">
                  <c:v>3.0264219652482022E-3</c:v>
                </c:pt>
                <c:pt idx="46">
                  <c:v>3.0558968823387184E-3</c:v>
                </c:pt>
                <c:pt idx="47">
                  <c:v>3.0909105067143255E-3</c:v>
                </c:pt>
                <c:pt idx="48">
                  <c:v>3.0713169655623845E-3</c:v>
                </c:pt>
                <c:pt idx="49">
                  <c:v>3.1369674096930894E-3</c:v>
                </c:pt>
                <c:pt idx="50">
                  <c:v>3.1477100194107488E-3</c:v>
                </c:pt>
                <c:pt idx="51">
                  <c:v>3.1333900105114387E-3</c:v>
                </c:pt>
                <c:pt idx="52">
                  <c:v>3.103849640390427E-3</c:v>
                </c:pt>
                <c:pt idx="53">
                  <c:v>3.2089282142709619E-3</c:v>
                </c:pt>
                <c:pt idx="54">
                  <c:v>3.108462091549094E-3</c:v>
                </c:pt>
                <c:pt idx="55">
                  <c:v>3.1122846922519432E-3</c:v>
                </c:pt>
                <c:pt idx="56">
                  <c:v>3.1002265036153276E-3</c:v>
                </c:pt>
                <c:pt idx="57">
                  <c:v>2.9621150867759904E-3</c:v>
                </c:pt>
                <c:pt idx="58">
                  <c:v>3.0377750835780815E-3</c:v>
                </c:pt>
                <c:pt idx="59">
                  <c:v>2.9570282234971101E-3</c:v>
                </c:pt>
                <c:pt idx="60">
                  <c:v>2.9596933306773321E-3</c:v>
                </c:pt>
                <c:pt idx="61">
                  <c:v>2.8555863310837926E-3</c:v>
                </c:pt>
                <c:pt idx="62">
                  <c:v>2.8645202597700758E-3</c:v>
                </c:pt>
                <c:pt idx="63">
                  <c:v>2.7963052682593303E-3</c:v>
                </c:pt>
                <c:pt idx="64">
                  <c:v>2.6907486320376928E-3</c:v>
                </c:pt>
                <c:pt idx="65">
                  <c:v>2.6476547581647802E-3</c:v>
                </c:pt>
                <c:pt idx="66">
                  <c:v>2.5368251929935859E-3</c:v>
                </c:pt>
                <c:pt idx="67">
                  <c:v>2.4480586300087703E-3</c:v>
                </c:pt>
                <c:pt idx="68">
                  <c:v>2.3711509177663237E-3</c:v>
                </c:pt>
                <c:pt idx="69">
                  <c:v>2.2758950679610535E-3</c:v>
                </c:pt>
                <c:pt idx="70">
                  <c:v>2.1520812635941189E-3</c:v>
                </c:pt>
                <c:pt idx="71">
                  <c:v>2.0194968672583025E-3</c:v>
                </c:pt>
                <c:pt idx="72">
                  <c:v>1.9079264295278342E-3</c:v>
                </c:pt>
                <c:pt idx="73">
                  <c:v>1.7571516974718704E-3</c:v>
                </c:pt>
                <c:pt idx="74">
                  <c:v>1.5869516232643877E-3</c:v>
                </c:pt>
                <c:pt idx="75">
                  <c:v>1.4471023729108745E-3</c:v>
                </c:pt>
                <c:pt idx="76">
                  <c:v>1.277377335090063E-3</c:v>
                </c:pt>
                <c:pt idx="77">
                  <c:v>1.0875471300934303E-3</c:v>
                </c:pt>
                <c:pt idx="78">
                  <c:v>8.3737961888716295E-4</c:v>
                </c:pt>
                <c:pt idx="79">
                  <c:v>7.1663991227324808E-4</c:v>
                </c:pt>
                <c:pt idx="80">
                  <c:v>5.050903801589457E-4</c:v>
                </c:pt>
                <c:pt idx="81">
                  <c:v>3.424906609483247E-4</c:v>
                </c:pt>
                <c:pt idx="82">
                  <c:v>5.8597671019622322E-5</c:v>
                </c:pt>
                <c:pt idx="83">
                  <c:v>-1.7683438567056564E-4</c:v>
                </c:pt>
                <c:pt idx="84">
                  <c:v>-4.3405400788787407E-4</c:v>
                </c:pt>
                <c:pt idx="85">
                  <c:v>-6.3331238730529593E-4</c:v>
                </c:pt>
                <c:pt idx="86">
                  <c:v>-9.4486339859078949E-4</c:v>
                </c:pt>
                <c:pt idx="87">
                  <c:v>-1.2289635893840689E-3</c:v>
                </c:pt>
                <c:pt idx="88">
                  <c:v>-1.6758721701666257E-3</c:v>
                </c:pt>
                <c:pt idx="89">
                  <c:v>-1.8458510040308407E-3</c:v>
                </c:pt>
                <c:pt idx="90">
                  <c:v>-2.1691645963387018E-3</c:v>
                </c:pt>
                <c:pt idx="91">
                  <c:v>-2.4660800842830066E-3</c:v>
                </c:pt>
                <c:pt idx="92">
                  <c:v>-2.8168672263422234E-3</c:v>
                </c:pt>
                <c:pt idx="93">
                  <c:v>-3.2117983916249981E-3</c:v>
                </c:pt>
                <c:pt idx="94">
                  <c:v>-3.5711485491243811E-3</c:v>
                </c:pt>
                <c:pt idx="95">
                  <c:v>-3.9751952568549687E-3</c:v>
                </c:pt>
                <c:pt idx="96">
                  <c:v>-4.3742186509040937E-3</c:v>
                </c:pt>
                <c:pt idx="97">
                  <c:v>-4.7985014343669419E-3</c:v>
                </c:pt>
                <c:pt idx="98">
                  <c:v>-5.2383288661880245E-3</c:v>
                </c:pt>
                <c:pt idx="99">
                  <c:v>-5.6839887498939534E-3</c:v>
                </c:pt>
                <c:pt idx="100">
                  <c:v>-6.1357714222432524E-3</c:v>
                </c:pt>
                <c:pt idx="101">
                  <c:v>-6.6339697417526211E-3</c:v>
                </c:pt>
                <c:pt idx="102">
                  <c:v>-7.118879077142759E-3</c:v>
                </c:pt>
                <c:pt idx="103">
                  <c:v>-7.6607972956710957E-3</c:v>
                </c:pt>
                <c:pt idx="104">
                  <c:v>-8.1700247513801783E-3</c:v>
                </c:pt>
                <c:pt idx="105">
                  <c:v>-8.7168642732382562E-3</c:v>
                </c:pt>
                <c:pt idx="106">
                  <c:v>-9.2816211531770998E-3</c:v>
                </c:pt>
                <c:pt idx="107">
                  <c:v>-9.8446031340468365E-3</c:v>
                </c:pt>
                <c:pt idx="108">
                  <c:v>-1.0426120397467431E-2</c:v>
                </c:pt>
                <c:pt idx="109">
                  <c:v>-1.1096485551577828E-2</c:v>
                </c:pt>
                <c:pt idx="110">
                  <c:v>-1.1706013618699884E-2</c:v>
                </c:pt>
                <c:pt idx="111">
                  <c:v>-1.2395022022896274E-2</c:v>
                </c:pt>
                <c:pt idx="112">
                  <c:v>-1.3013830577443763E-2</c:v>
                </c:pt>
                <c:pt idx="113">
                  <c:v>-1.3732761472207977E-2</c:v>
                </c:pt>
                <c:pt idx="114">
                  <c:v>-1.4442139260919862E-2</c:v>
                </c:pt>
                <c:pt idx="115">
                  <c:v>-1.5202290848364552E-2</c:v>
                </c:pt>
                <c:pt idx="116">
                  <c:v>-1.5913545477478475E-2</c:v>
                </c:pt>
                <c:pt idx="117">
                  <c:v>-1.669623471634718E-2</c:v>
                </c:pt>
                <c:pt idx="118">
                  <c:v>-1.7470692445119451E-2</c:v>
                </c:pt>
                <c:pt idx="119">
                  <c:v>-1.8277254842823831E-2</c:v>
                </c:pt>
                <c:pt idx="120">
                  <c:v>-1.9106260374093575E-2</c:v>
                </c:pt>
                <c:pt idx="121">
                  <c:v>-1.9958049775813058E-2</c:v>
                </c:pt>
                <c:pt idx="122">
                  <c:v>-2.0832966043661694E-2</c:v>
                </c:pt>
                <c:pt idx="123">
                  <c:v>-2.1741354418570613E-2</c:v>
                </c:pt>
                <c:pt idx="124">
                  <c:v>-2.2673562373095035E-2</c:v>
                </c:pt>
                <c:pt idx="125">
                  <c:v>-2.3579939597698663E-2</c:v>
                </c:pt>
                <c:pt idx="126">
                  <c:v>-2.4560837986946193E-2</c:v>
                </c:pt>
                <c:pt idx="127">
                  <c:v>-2.5556611625609404E-2</c:v>
                </c:pt>
                <c:pt idx="128">
                  <c:v>-2.6577616774696722E-2</c:v>
                </c:pt>
                <c:pt idx="129">
                  <c:v>-2.7594211857377982E-2</c:v>
                </c:pt>
                <c:pt idx="130">
                  <c:v>-2.8646757444837689E-2</c:v>
                </c:pt>
                <c:pt idx="131">
                  <c:v>-2.9735616242048013E-2</c:v>
                </c:pt>
                <c:pt idx="132">
                  <c:v>-3.083115307344042E-2</c:v>
                </c:pt>
                <c:pt idx="133">
                  <c:v>-3.1983734868502589E-2</c:v>
                </c:pt>
                <c:pt idx="134">
                  <c:v>-3.3133730647304516E-2</c:v>
                </c:pt>
                <c:pt idx="135">
                  <c:v>-3.4311511505913161E-2</c:v>
                </c:pt>
                <c:pt idx="136">
                  <c:v>-3.550745060175764E-2</c:v>
                </c:pt>
                <c:pt idx="137">
                  <c:v>-3.6761923138889485E-2</c:v>
                </c:pt>
                <c:pt idx="138">
                  <c:v>-3.7985306353169324E-2</c:v>
                </c:pt>
                <c:pt idx="139">
                  <c:v>-3.9307979497379408E-2</c:v>
                </c:pt>
                <c:pt idx="140">
                  <c:v>-4.0590323826249164E-2</c:v>
                </c:pt>
                <c:pt idx="141">
                  <c:v>-4.1952722581400925E-2</c:v>
                </c:pt>
                <c:pt idx="142">
                  <c:v>-4.330556097622551E-2</c:v>
                </c:pt>
                <c:pt idx="143">
                  <c:v>-4.4699226180667795E-2</c:v>
                </c:pt>
                <c:pt idx="144">
                  <c:v>-4.6114107305953445E-2</c:v>
                </c:pt>
                <c:pt idx="145">
                  <c:v>-4.7560595389211313E-2</c:v>
                </c:pt>
                <c:pt idx="146">
                  <c:v>-4.9039083378048964E-2</c:v>
                </c:pt>
                <c:pt idx="147">
                  <c:v>-5.0549966115037814E-2</c:v>
                </c:pt>
                <c:pt idx="148">
                  <c:v>-5.2083640322119207E-2</c:v>
                </c:pt>
                <c:pt idx="149">
                  <c:v>-5.3660504584946866E-2</c:v>
                </c:pt>
                <c:pt idx="150">
                  <c:v>-5.5240959337152451E-2</c:v>
                </c:pt>
                <c:pt idx="151">
                  <c:v>-5.6845406844534763E-2</c:v>
                </c:pt>
                <c:pt idx="152">
                  <c:v>-5.8524251189181586E-2</c:v>
                </c:pt>
                <c:pt idx="153">
                  <c:v>-6.0157898253513697E-2</c:v>
                </c:pt>
                <c:pt idx="154">
                  <c:v>-6.1906755704261629E-2</c:v>
                </c:pt>
                <c:pt idx="155">
                  <c:v>-6.3631232976376406E-2</c:v>
                </c:pt>
                <c:pt idx="156">
                  <c:v>-6.5391741256860425E-2</c:v>
                </c:pt>
                <c:pt idx="157">
                  <c:v>-6.7188693468537841E-2</c:v>
                </c:pt>
                <c:pt idx="158">
                  <c:v>-6.9032504253752291E-2</c:v>
                </c:pt>
                <c:pt idx="159">
                  <c:v>-7.0903589957993729E-2</c:v>
                </c:pt>
                <c:pt idx="160">
                  <c:v>-7.2782368613468429E-2</c:v>
                </c:pt>
                <c:pt idx="161">
                  <c:v>-7.4709259922590587E-2</c:v>
                </c:pt>
                <c:pt idx="162">
                  <c:v>-7.6664685241420005E-2</c:v>
                </c:pt>
                <c:pt idx="163">
                  <c:v>-7.8669067563013395E-2</c:v>
                </c:pt>
                <c:pt idx="164">
                  <c:v>-8.0682831500743513E-2</c:v>
                </c:pt>
                <c:pt idx="165">
                  <c:v>-8.2726403271522475E-2</c:v>
                </c:pt>
                <c:pt idx="166">
                  <c:v>-8.4810210678982312E-2</c:v>
                </c:pt>
                <c:pt idx="167">
                  <c:v>-8.6924683096583077E-2</c:v>
                </c:pt>
                <c:pt idx="168">
                  <c:v>-8.9100251450664469E-2</c:v>
                </c:pt>
                <c:pt idx="169">
                  <c:v>-9.1277348203429698E-2</c:v>
                </c:pt>
                <c:pt idx="170">
                  <c:v>-9.349640733587794E-2</c:v>
                </c:pt>
                <c:pt idx="171">
                  <c:v>-9.5757864330665798E-2</c:v>
                </c:pt>
                <c:pt idx="172">
                  <c:v>-9.8022156154917939E-2</c:v>
                </c:pt>
                <c:pt idx="173">
                  <c:v>-0.10036972124297572</c:v>
                </c:pt>
                <c:pt idx="174">
                  <c:v>-0.10265099947909317</c:v>
                </c:pt>
                <c:pt idx="175">
                  <c:v>-0.10509643218006404</c:v>
                </c:pt>
                <c:pt idx="176">
                  <c:v>-0.1075164620778033</c:v>
                </c:pt>
                <c:pt idx="177">
                  <c:v>-0.109981533301865</c:v>
                </c:pt>
                <c:pt idx="178">
                  <c:v>-0.11248209136191889</c:v>
                </c:pt>
                <c:pt idx="179">
                  <c:v>-0.11499858313014433</c:v>
                </c:pt>
                <c:pt idx="180">
                  <c:v>-0.11757145682361236</c:v>
                </c:pt>
                <c:pt idx="181">
                  <c:v>-0.12015116198656939</c:v>
                </c:pt>
                <c:pt idx="182">
                  <c:v>-0.12277814947269872</c:v>
                </c:pt>
                <c:pt idx="183">
                  <c:v>-0.1254428714273248</c:v>
                </c:pt>
                <c:pt idx="184">
                  <c:v>-0.12816578126956113</c:v>
                </c:pt>
                <c:pt idx="185">
                  <c:v>-0.13087733367440624</c:v>
                </c:pt>
                <c:pt idx="186">
                  <c:v>-0.13365798455479383</c:v>
                </c:pt>
                <c:pt idx="187">
                  <c:v>-0.13646819104360142</c:v>
                </c:pt>
                <c:pt idx="188">
                  <c:v>-0.13930841147560136</c:v>
                </c:pt>
                <c:pt idx="189">
                  <c:v>-0.14218910536935625</c:v>
                </c:pt>
                <c:pt idx="190">
                  <c:v>-0.14509073340909051</c:v>
                </c:pt>
                <c:pt idx="191">
                  <c:v>-0.14804375742650211</c:v>
                </c:pt>
                <c:pt idx="192">
                  <c:v>-0.15103864038251791</c:v>
                </c:pt>
                <c:pt idx="193">
                  <c:v>-0.15405584634903491</c:v>
                </c:pt>
                <c:pt idx="194">
                  <c:v>-0.15711584049058258</c:v>
                </c:pt>
                <c:pt idx="195">
                  <c:v>-0.16019908904597324</c:v>
                </c:pt>
                <c:pt idx="196">
                  <c:v>-0.16332605930988575</c:v>
                </c:pt>
                <c:pt idx="197">
                  <c:v>-0.1664972196144181</c:v>
                </c:pt>
                <c:pt idx="198">
                  <c:v>-0.16970303931061004</c:v>
                </c:pt>
                <c:pt idx="199">
                  <c:v>-0.17294398874989447</c:v>
                </c:pt>
                <c:pt idx="200">
                  <c:v>-0.17621053926554819</c:v>
                </c:pt>
                <c:pt idx="201">
                  <c:v>-0.17951316315407051</c:v>
                </c:pt>
                <c:pt idx="202">
                  <c:v>-0.18285233365654441</c:v>
                </c:pt>
                <c:pt idx="203">
                  <c:v>-0.18623852493995163</c:v>
                </c:pt>
                <c:pt idx="204">
                  <c:v>-0.18965221207845939</c:v>
                </c:pt>
                <c:pt idx="205">
                  <c:v>-0.19311387103465028</c:v>
                </c:pt>
                <c:pt idx="206">
                  <c:v>-0.19659397864075046</c:v>
                </c:pt>
                <c:pt idx="207">
                  <c:v>-0.20012301257979437</c:v>
                </c:pt>
                <c:pt idx="208">
                  <c:v>-0.20368145136676352</c:v>
                </c:pt>
                <c:pt idx="209">
                  <c:v>-0.20726977432970872</c:v>
                </c:pt>
                <c:pt idx="210">
                  <c:v>-0.21090846159081433</c:v>
                </c:pt>
                <c:pt idx="211">
                  <c:v>-0.21455799404744869</c:v>
                </c:pt>
                <c:pt idx="212">
                  <c:v>-0.21826885335318114</c:v>
                </c:pt>
                <c:pt idx="213">
                  <c:v>-0.22200152189876388</c:v>
                </c:pt>
                <c:pt idx="214">
                  <c:v>-0.22577648279308615</c:v>
                </c:pt>
                <c:pt idx="215">
                  <c:v>-0.22958421984411004</c:v>
                </c:pt>
                <c:pt idx="216">
                  <c:v>-0.23341521753976346</c:v>
                </c:pt>
                <c:pt idx="217">
                  <c:v>-0.2372899610288135</c:v>
                </c:pt>
                <c:pt idx="218">
                  <c:v>-0.24120893610172089</c:v>
                </c:pt>
                <c:pt idx="219">
                  <c:v>-0.24513262917144862</c:v>
                </c:pt>
                <c:pt idx="220">
                  <c:v>-0.2491015272542747</c:v>
                </c:pt>
                <c:pt idx="221">
                  <c:v>-0.25311611795055233</c:v>
                </c:pt>
                <c:pt idx="222">
                  <c:v>-0.25717688942546757</c:v>
                </c:pt>
                <c:pt idx="223">
                  <c:v>-0.26124433038976824</c:v>
                </c:pt>
                <c:pt idx="224">
                  <c:v>-0.26535893008046263</c:v>
                </c:pt>
                <c:pt idx="225">
                  <c:v>-0.26951117824151338</c:v>
                </c:pt>
                <c:pt idx="226">
                  <c:v>-0.27367156510450408</c:v>
                </c:pt>
                <c:pt idx="227">
                  <c:v>-0.27788058136927707</c:v>
                </c:pt>
                <c:pt idx="228">
                  <c:v>-0.28212871818456575</c:v>
                </c:pt>
                <c:pt idx="229">
                  <c:v>-0.28639646712860145</c:v>
                </c:pt>
                <c:pt idx="230">
                  <c:v>-0.29069432018973629</c:v>
                </c:pt>
                <c:pt idx="231">
                  <c:v>-0.29505276974695471</c:v>
                </c:pt>
                <c:pt idx="232">
                  <c:v>-0.29939230855051391</c:v>
                </c:pt>
                <c:pt idx="233">
                  <c:v>-0.30381342970242176</c:v>
                </c:pt>
                <c:pt idx="234">
                  <c:v>-0.30823662663703377</c:v>
                </c:pt>
                <c:pt idx="235">
                  <c:v>-0.31270239310148606</c:v>
                </c:pt>
                <c:pt idx="236">
                  <c:v>-0.31718122313631936</c:v>
                </c:pt>
                <c:pt idx="237">
                  <c:v>-0.32169361105586769</c:v>
                </c:pt>
                <c:pt idx="238">
                  <c:v>-0.3262400514288093</c:v>
                </c:pt>
                <c:pt idx="239">
                  <c:v>-0.33082103905862303</c:v>
                </c:pt>
                <c:pt idx="240">
                  <c:v>-0.33543706896405623</c:v>
                </c:pt>
                <c:pt idx="241">
                  <c:v>-0.34005863635954237</c:v>
                </c:pt>
                <c:pt idx="242">
                  <c:v>-0.34472623663572355</c:v>
                </c:pt>
                <c:pt idx="243">
                  <c:v>-0.34941036533986791</c:v>
                </c:pt>
                <c:pt idx="244">
                  <c:v>-0.35413151815625099</c:v>
                </c:pt>
                <c:pt idx="245">
                  <c:v>-0.35888019088667988</c:v>
                </c:pt>
                <c:pt idx="246">
                  <c:v>-0.36362687943082239</c:v>
                </c:pt>
                <c:pt idx="247">
                  <c:v>-0.36841207976671075</c:v>
                </c:pt>
                <c:pt idx="248">
                  <c:v>-0.37323628793112484</c:v>
                </c:pt>
                <c:pt idx="249">
                  <c:v>-0.37806999999999391</c:v>
                </c:pt>
                <c:pt idx="250">
                  <c:v>-0.38293371206888027</c:v>
                </c:pt>
                <c:pt idx="251">
                  <c:v>-0.38781792023329453</c:v>
                </c:pt>
                <c:pt idx="252">
                  <c:v>-0.39274312056918292</c:v>
                </c:pt>
                <c:pt idx="253">
                  <c:v>-0.39766980911332528</c:v>
                </c:pt>
                <c:pt idx="254">
                  <c:v>-0.40263848184373696</c:v>
                </c:pt>
                <c:pt idx="255">
                  <c:v>-0.4075996346601376</c:v>
                </c:pt>
                <c:pt idx="256">
                  <c:v>-0.41260376336426408</c:v>
                </c:pt>
                <c:pt idx="257">
                  <c:v>-0.41762136364046265</c:v>
                </c:pt>
                <c:pt idx="258">
                  <c:v>-0.42266293103594865</c:v>
                </c:pt>
                <c:pt idx="259">
                  <c:v>-0.42769896094138193</c:v>
                </c:pt>
                <c:pt idx="260">
                  <c:v>-0.43277994857119584</c:v>
                </c:pt>
                <c:pt idx="261">
                  <c:v>-0.43788638894413756</c:v>
                </c:pt>
                <c:pt idx="262">
                  <c:v>-0.44298877686368598</c:v>
                </c:pt>
                <c:pt idx="263">
                  <c:v>-0.44808760689851912</c:v>
                </c:pt>
                <c:pt idx="264">
                  <c:v>-0.45327337336297102</c:v>
                </c:pt>
                <c:pt idx="265">
                  <c:v>-0.45843657029756546</c:v>
                </c:pt>
                <c:pt idx="266">
                  <c:v>-0.46360769144947378</c:v>
                </c:pt>
                <c:pt idx="267">
                  <c:v>-0.46879723025303299</c:v>
                </c:pt>
                <c:pt idx="268">
                  <c:v>-0.47399567981026935</c:v>
                </c:pt>
                <c:pt idx="269">
                  <c:v>-0.47920353287138617</c:v>
                </c:pt>
                <c:pt idx="270">
                  <c:v>-0.48444128181544288</c:v>
                </c:pt>
                <c:pt idx="271">
                  <c:v>-0.48968941863071969</c:v>
                </c:pt>
                <c:pt idx="272">
                  <c:v>-0.49492843489549943</c:v>
                </c:pt>
                <c:pt idx="273">
                  <c:v>-0.50019882175848984</c:v>
                </c:pt>
                <c:pt idx="274">
                  <c:v>-0.5054610699195341</c:v>
                </c:pt>
                <c:pt idx="275">
                  <c:v>-0.51073566961023698</c:v>
                </c:pt>
                <c:pt idx="276">
                  <c:v>-0.51602311057452521</c:v>
                </c:pt>
                <c:pt idx="277">
                  <c:v>-0.52131388204944606</c:v>
                </c:pt>
                <c:pt idx="278">
                  <c:v>-0.52662847274572533</c:v>
                </c:pt>
                <c:pt idx="279">
                  <c:v>-0.53191737082855139</c:v>
                </c:pt>
                <c:pt idx="280">
                  <c:v>-0.5372310638982718</c:v>
                </c:pt>
                <c:pt idx="281">
                  <c:v>-0.54256003897117777</c:v>
                </c:pt>
                <c:pt idx="282">
                  <c:v>-0.54785478246023267</c:v>
                </c:pt>
                <c:pt idx="283">
                  <c:v>-0.55319578015589688</c:v>
                </c:pt>
                <c:pt idx="284">
                  <c:v>-0.5585035172069226</c:v>
                </c:pt>
                <c:pt idx="285">
                  <c:v>-0.56383847810122933</c:v>
                </c:pt>
                <c:pt idx="286">
                  <c:v>-0.56915114664682553</c:v>
                </c:pt>
                <c:pt idx="287">
                  <c:v>-0.57447200595254255</c:v>
                </c:pt>
                <c:pt idx="288">
                  <c:v>-0.57978153840918001</c:v>
                </c:pt>
                <c:pt idx="289">
                  <c:v>-0.58510022567029596</c:v>
                </c:pt>
                <c:pt idx="290">
                  <c:v>-0.59042854863323102</c:v>
                </c:pt>
                <c:pt idx="291">
                  <c:v>-0.59573698742020742</c:v>
                </c:pt>
                <c:pt idx="292">
                  <c:v>-0.60104602135925322</c:v>
                </c:pt>
                <c:pt idx="293">
                  <c:v>-0.60631612896535092</c:v>
                </c:pt>
                <c:pt idx="294">
                  <c:v>-0.61162778792154038</c:v>
                </c:pt>
                <c:pt idx="295">
                  <c:v>-0.61689147506004449</c:v>
                </c:pt>
                <c:pt idx="296">
                  <c:v>-0.62219766634346074</c:v>
                </c:pt>
                <c:pt idx="297">
                  <c:v>-0.62744683684592584</c:v>
                </c:pt>
                <c:pt idx="298">
                  <c:v>-0.63272946073445846</c:v>
                </c:pt>
                <c:pt idx="299">
                  <c:v>-0.63796601125011243</c:v>
                </c:pt>
                <c:pt idx="300">
                  <c:v>-0.64317696068938446</c:v>
                </c:pt>
                <c:pt idx="301">
                  <c:v>-0.64840278038557875</c:v>
                </c:pt>
                <c:pt idx="302">
                  <c:v>-0.65361394069010847</c:v>
                </c:pt>
                <c:pt idx="303">
                  <c:v>-0.65882091095402195</c:v>
                </c:pt>
                <c:pt idx="304">
                  <c:v>-0.66399415950942098</c:v>
                </c:pt>
                <c:pt idx="305">
                  <c:v>-0.66913415365097073</c:v>
                </c:pt>
                <c:pt idx="306">
                  <c:v>-0.67432135961747841</c:v>
                </c:pt>
                <c:pt idx="307">
                  <c:v>-0.67942624257350515</c:v>
                </c:pt>
                <c:pt idx="308">
                  <c:v>-0.68451926659090923</c:v>
                </c:pt>
                <c:pt idx="309">
                  <c:v>-0.68959089463065082</c:v>
                </c:pt>
                <c:pt idx="310">
                  <c:v>-0.69467158852440747</c:v>
                </c:pt>
                <c:pt idx="311">
                  <c:v>-0.69969180895638994</c:v>
                </c:pt>
                <c:pt idx="312">
                  <c:v>-0.70473201544520991</c:v>
                </c:pt>
                <c:pt idx="313">
                  <c:v>-0.70971266632560237</c:v>
                </c:pt>
                <c:pt idx="314">
                  <c:v>-0.71470421873043666</c:v>
                </c:pt>
                <c:pt idx="315">
                  <c:v>-0.71960712857268216</c:v>
                </c:pt>
                <c:pt idx="316">
                  <c:v>-0.72451185052729405</c:v>
                </c:pt>
                <c:pt idx="317">
                  <c:v>-0.72942883801342928</c:v>
                </c:pt>
                <c:pt idx="318">
                  <c:v>-0.73428854317637926</c:v>
                </c:pt>
                <c:pt idx="319">
                  <c:v>-0.73912141686985855</c:v>
                </c:pt>
                <c:pt idx="320">
                  <c:v>-0.74391790863807916</c:v>
                </c:pt>
                <c:pt idx="321">
                  <c:v>-0.74866846669813825</c:v>
                </c:pt>
                <c:pt idx="322">
                  <c:v>-0.75338353792220003</c:v>
                </c:pt>
                <c:pt idx="323">
                  <c:v>-0.75811356781993755</c:v>
                </c:pt>
                <c:pt idx="324">
                  <c:v>-0.76275900052090462</c:v>
                </c:pt>
                <c:pt idx="325">
                  <c:v>-0.76742027875703167</c:v>
                </c:pt>
                <c:pt idx="326">
                  <c:v>-0.77194784384508042</c:v>
                </c:pt>
                <c:pt idx="327">
                  <c:v>-0.77658213566933743</c:v>
                </c:pt>
                <c:pt idx="328">
                  <c:v>-0.78105359266412044</c:v>
                </c:pt>
                <c:pt idx="329">
                  <c:v>-0.78555265179657052</c:v>
                </c:pt>
                <c:pt idx="330">
                  <c:v>-0.78997974854933872</c:v>
                </c:pt>
                <c:pt idx="331">
                  <c:v>-0.79436531690341461</c:v>
                </c:pt>
                <c:pt idx="332">
                  <c:v>-0.79870978932101755</c:v>
                </c:pt>
                <c:pt idx="333">
                  <c:v>-0.80301359672847727</c:v>
                </c:pt>
                <c:pt idx="334">
                  <c:v>-0.80725716849925266</c:v>
                </c:pt>
                <c:pt idx="335">
                  <c:v>-0.81151093243698336</c:v>
                </c:pt>
                <c:pt idx="336">
                  <c:v>-0.81562531475857591</c:v>
                </c:pt>
                <c:pt idx="337">
                  <c:v>-0.81981074007740196</c:v>
                </c:pt>
                <c:pt idx="338">
                  <c:v>-0.82388763138653731</c:v>
                </c:pt>
                <c:pt idx="339">
                  <c:v>-0.82790641004200616</c:v>
                </c:pt>
                <c:pt idx="340">
                  <c:v>-0.83186749574624264</c:v>
                </c:pt>
                <c:pt idx="341">
                  <c:v>-0.83582130653146702</c:v>
                </c:pt>
                <c:pt idx="342">
                  <c:v>-0.83968825874314668</c:v>
                </c:pt>
                <c:pt idx="343">
                  <c:v>-0.84353876702361807</c:v>
                </c:pt>
                <c:pt idx="344">
                  <c:v>-0.84726324429573951</c:v>
                </c:pt>
                <c:pt idx="345">
                  <c:v>-0.85100210174648261</c:v>
                </c:pt>
                <c:pt idx="346">
                  <c:v>-0.85465574881082018</c:v>
                </c:pt>
                <c:pt idx="347">
                  <c:v>-0.858264593155464</c:v>
                </c:pt>
                <c:pt idx="348">
                  <c:v>-0.86180904066285624</c:v>
                </c:pt>
                <c:pt idx="349">
                  <c:v>-0.86529949541504791</c:v>
                </c:pt>
                <c:pt idx="350">
                  <c:v>-0.86875635967788067</c:v>
                </c:pt>
                <c:pt idx="351">
                  <c:v>-0.87212003388496706</c:v>
                </c:pt>
                <c:pt idx="352">
                  <c:v>-0.87542091662194865</c:v>
                </c:pt>
                <c:pt idx="353">
                  <c:v>-0.87868940461078671</c:v>
                </c:pt>
                <c:pt idx="354">
                  <c:v>-0.88190589269405306</c:v>
                </c:pt>
                <c:pt idx="355">
                  <c:v>-0.88503077381933037</c:v>
                </c:pt>
                <c:pt idx="356">
                  <c:v>-0.88805443902377945</c:v>
                </c:pt>
                <c:pt idx="357">
                  <c:v>-0.89108727741859184</c:v>
                </c:pt>
                <c:pt idx="358">
                  <c:v>-0.89403967617375057</c:v>
                </c:pt>
                <c:pt idx="359">
                  <c:v>-0.89688202050262067</c:v>
                </c:pt>
                <c:pt idx="360">
                  <c:v>-0.89972469364683239</c:v>
                </c:pt>
                <c:pt idx="361">
                  <c:v>-0.90244807686111717</c:v>
                </c:pt>
                <c:pt idx="362">
                  <c:v>-0.9051425493982439</c:v>
                </c:pt>
                <c:pt idx="363">
                  <c:v>-0.90769848849409485</c:v>
                </c:pt>
                <c:pt idx="364">
                  <c:v>-0.91028626935269585</c:v>
                </c:pt>
                <c:pt idx="365">
                  <c:v>-0.91276626513149406</c:v>
                </c:pt>
                <c:pt idx="366">
                  <c:v>-0.91516884692656841</c:v>
                </c:pt>
                <c:pt idx="367">
                  <c:v>-0.91748438375794317</c:v>
                </c:pt>
                <c:pt idx="368">
                  <c:v>-0.91970324255515834</c:v>
                </c:pt>
                <c:pt idx="369">
                  <c:v>-0.92193578814262578</c:v>
                </c:pt>
                <c:pt idx="370">
                  <c:v>-0.92401238322529666</c:v>
                </c:pt>
                <c:pt idx="371">
                  <c:v>-0.92607338837438924</c:v>
                </c:pt>
                <c:pt idx="372">
                  <c:v>-0.9280091620130575</c:v>
                </c:pt>
                <c:pt idx="373">
                  <c:v>-0.92993006040230686</c:v>
                </c:pt>
                <c:pt idx="374">
                  <c:v>-0.93166643762690837</c:v>
                </c:pt>
                <c:pt idx="375">
                  <c:v>-0.93343864558142098</c:v>
                </c:pt>
                <c:pt idx="376">
                  <c:v>-0.93510703395634653</c:v>
                </c:pt>
                <c:pt idx="377">
                  <c:v>-0.93667195022419225</c:v>
                </c:pt>
                <c:pt idx="378">
                  <c:v>-0.93820373962589931</c:v>
                </c:pt>
                <c:pt idx="379">
                  <c:v>-0.93954274515716918</c:v>
                </c:pt>
                <c:pt idx="380">
                  <c:v>-0.94099930755487904</c:v>
                </c:pt>
                <c:pt idx="381">
                  <c:v>-0.94226376528364453</c:v>
                </c:pt>
                <c:pt idx="382">
                  <c:v>-0.94344645452251941</c:v>
                </c:pt>
                <c:pt idx="383">
                  <c:v>-0.94454770915162989</c:v>
                </c:pt>
                <c:pt idx="384">
                  <c:v>-0.94555786073908044</c:v>
                </c:pt>
                <c:pt idx="385">
                  <c:v>-0.94645723852779362</c:v>
                </c:pt>
                <c:pt idx="386">
                  <c:v>-0.94738616942254739</c:v>
                </c:pt>
                <c:pt idx="387">
                  <c:v>-0.94816497797710664</c:v>
                </c:pt>
                <c:pt idx="388">
                  <c:v>-0.94887398638129516</c:v>
                </c:pt>
                <c:pt idx="389">
                  <c:v>-0.9494635144484227</c:v>
                </c:pt>
                <c:pt idx="390">
                  <c:v>-0.94999387960253223</c:v>
                </c:pt>
                <c:pt idx="391">
                  <c:v>-0.95048539686595701</c:v>
                </c:pt>
                <c:pt idx="392">
                  <c:v>-0.95086837884681552</c:v>
                </c:pt>
                <c:pt idx="393">
                  <c:v>-0.95101313572677082</c:v>
                </c:pt>
                <c:pt idx="394">
                  <c:v>-0.95132997524862706</c:v>
                </c:pt>
                <c:pt idx="395">
                  <c:v>-0.95147920270433062</c:v>
                </c:pt>
                <c:pt idx="396">
                  <c:v>-0.95145112092285355</c:v>
                </c:pt>
                <c:pt idx="397">
                  <c:v>-0.95133603025823898</c:v>
                </c:pt>
                <c:pt idx="398">
                  <c:v>-0.95130422857774777</c:v>
                </c:pt>
                <c:pt idx="399">
                  <c:v>-0.95112601125010077</c:v>
                </c:pt>
                <c:pt idx="400">
                  <c:v>-0.95082167113381377</c:v>
                </c:pt>
                <c:pt idx="401">
                  <c:v>-0.95043149856562925</c:v>
                </c:pt>
                <c:pt idx="402">
                  <c:v>-0.94994578134910324</c:v>
                </c:pt>
                <c:pt idx="403">
                  <c:v>-0.94931480474315011</c:v>
                </c:pt>
                <c:pt idx="404">
                  <c:v>-0.94872885145088093</c:v>
                </c:pt>
                <c:pt idx="405">
                  <c:v>-0.94791820160837315</c:v>
                </c:pt>
                <c:pt idx="406">
                  <c:v>-0.94718313277366306</c:v>
                </c:pt>
                <c:pt idx="407">
                  <c:v>-0.9462139199157118</c:v>
                </c:pt>
                <c:pt idx="408">
                  <c:v>-0.94524083540365611</c:v>
                </c:pt>
                <c:pt idx="409">
                  <c:v>-0.94415414899596906</c:v>
                </c:pt>
                <c:pt idx="410">
                  <c:v>-0.94296412782983197</c:v>
                </c:pt>
                <c:pt idx="411">
                  <c:v>-0.94169103641062479</c:v>
                </c:pt>
                <c:pt idx="412">
                  <c:v>-0.9403751366014057</c:v>
                </c:pt>
                <c:pt idx="413">
                  <c:v>-0.93895668761269846</c:v>
                </c:pt>
                <c:pt idx="414">
                  <c:v>-0.93741594599210698</c:v>
                </c:pt>
                <c:pt idx="415">
                  <c:v>-0.93585316561433496</c:v>
                </c:pt>
                <c:pt idx="416">
                  <c:v>-0.93413859767102503</c:v>
                </c:pt>
                <c:pt idx="417">
                  <c:v>-0.93234249066095254</c:v>
                </c:pt>
                <c:pt idx="418">
                  <c:v>-0.93043509038016081</c:v>
                </c:pt>
                <c:pt idx="419">
                  <c:v>-0.92858663991227974</c:v>
                </c:pt>
                <c:pt idx="420">
                  <c:v>-0.92652737961888887</c:v>
                </c:pt>
                <c:pt idx="421">
                  <c:v>-0.92452754713009044</c:v>
                </c:pt>
                <c:pt idx="422">
                  <c:v>-0.92221737733508702</c:v>
                </c:pt>
                <c:pt idx="423">
                  <c:v>-0.9199071023729144</c:v>
                </c:pt>
                <c:pt idx="424">
                  <c:v>-0.91750695162326057</c:v>
                </c:pt>
                <c:pt idx="425">
                  <c:v>-0.91509715169747707</c:v>
                </c:pt>
                <c:pt idx="426">
                  <c:v>-0.91246792642953656</c:v>
                </c:pt>
                <c:pt idx="427">
                  <c:v>-0.90990949686725564</c:v>
                </c:pt>
                <c:pt idx="428">
                  <c:v>-0.90712208126358895</c:v>
                </c:pt>
                <c:pt idx="429">
                  <c:v>-0.90439589506796336</c:v>
                </c:pt>
                <c:pt idx="430">
                  <c:v>-0.90150115091776817</c:v>
                </c:pt>
                <c:pt idx="431">
                  <c:v>-0.89850805863001293</c:v>
                </c:pt>
                <c:pt idx="432">
                  <c:v>-0.89542682519299577</c:v>
                </c:pt>
                <c:pt idx="433">
                  <c:v>-0.8923476547581588</c:v>
                </c:pt>
                <c:pt idx="434">
                  <c:v>-0.88911074863204131</c:v>
                </c:pt>
                <c:pt idx="435">
                  <c:v>-0.88577630526826434</c:v>
                </c:pt>
                <c:pt idx="436">
                  <c:v>-0.88243452025976987</c:v>
                </c:pt>
                <c:pt idx="437">
                  <c:v>-0.87898558633108337</c:v>
                </c:pt>
                <c:pt idx="438">
                  <c:v>-0.87537969333067434</c:v>
                </c:pt>
                <c:pt idx="439">
                  <c:v>-0.87173702822350041</c:v>
                </c:pt>
                <c:pt idx="440">
                  <c:v>-0.86803777508357216</c:v>
                </c:pt>
                <c:pt idx="441">
                  <c:v>-0.86422211508678437</c:v>
                </c:pt>
                <c:pt idx="442">
                  <c:v>-0.86034022650361397</c:v>
                </c:pt>
                <c:pt idx="443">
                  <c:v>-0.85642228469224824</c:v>
                </c:pt>
                <c:pt idx="444">
                  <c:v>-0.85235846209154786</c:v>
                </c:pt>
                <c:pt idx="445">
                  <c:v>-0.84816892821427903</c:v>
                </c:pt>
                <c:pt idx="446">
                  <c:v>-0.84408384964038907</c:v>
                </c:pt>
                <c:pt idx="447">
                  <c:v>-0.8397633900105177</c:v>
                </c:pt>
                <c:pt idx="448">
                  <c:v>-0.83540771001941616</c:v>
                </c:pt>
                <c:pt idx="449">
                  <c:v>-0.83106696740969754</c:v>
                </c:pt>
                <c:pt idx="450">
                  <c:v>-0.82653131696555482</c:v>
                </c:pt>
                <c:pt idx="451">
                  <c:v>-0.82197091050672144</c:v>
                </c:pt>
                <c:pt idx="452">
                  <c:v>-0.81711589688234731</c:v>
                </c:pt>
                <c:pt idx="453">
                  <c:v>-0.81248642196525189</c:v>
                </c:pt>
                <c:pt idx="454">
                  <c:v>-0.80771262864611826</c:v>
                </c:pt>
                <c:pt idx="455">
                  <c:v>-0.80280465682783442</c:v>
                </c:pt>
                <c:pt idx="456">
                  <c:v>-0.79797264341997654</c:v>
                </c:pt>
                <c:pt idx="457">
                  <c:v>-0.79287672233345763</c:v>
                </c:pt>
                <c:pt idx="458">
                  <c:v>-0.78784702447512522</c:v>
                </c:pt>
                <c:pt idx="459">
                  <c:v>-0.78266367774274315</c:v>
                </c:pt>
                <c:pt idx="460">
                  <c:v>-0.77736680701978544</c:v>
                </c:pt>
                <c:pt idx="461">
                  <c:v>-0.77219653417065492</c:v>
                </c:pt>
                <c:pt idx="462">
                  <c:v>-0.76660297803574551</c:v>
                </c:pt>
                <c:pt idx="463">
                  <c:v>-0.76119625442685201</c:v>
                </c:pt>
                <c:pt idx="464">
                  <c:v>-0.75575647612250618</c:v>
                </c:pt>
                <c:pt idx="465">
                  <c:v>-0.75008375286362172</c:v>
                </c:pt>
                <c:pt idx="466">
                  <c:v>-0.7444881913490482</c:v>
                </c:pt>
                <c:pt idx="467">
                  <c:v>-0.73875989523150176</c:v>
                </c:pt>
                <c:pt idx="468">
                  <c:v>-0.73283896511333024</c:v>
                </c:pt>
                <c:pt idx="469">
                  <c:v>-0.72717549854262531</c:v>
                </c:pt>
                <c:pt idx="470">
                  <c:v>-0.72115959000933261</c:v>
                </c:pt>
                <c:pt idx="471">
                  <c:v>-0.71523133094158187</c:v>
                </c:pt>
                <c:pt idx="472">
                  <c:v>-0.70917080970200752</c:v>
                </c:pt>
                <c:pt idx="473">
                  <c:v>-0.70302811158425627</c:v>
                </c:pt>
                <c:pt idx="474">
                  <c:v>-0.69681331880972408</c:v>
                </c:pt>
                <c:pt idx="475">
                  <c:v>-0.69066651052417205</c:v>
                </c:pt>
                <c:pt idx="476">
                  <c:v>-0.68438776279470259</c:v>
                </c:pt>
                <c:pt idx="477">
                  <c:v>-0.67794714860669192</c:v>
                </c:pt>
                <c:pt idx="478">
                  <c:v>-0.67153473786099438</c:v>
                </c:pt>
                <c:pt idx="479">
                  <c:v>-0.66508059737105008</c:v>
                </c:pt>
                <c:pt idx="480">
                  <c:v>-0.65853479086036515</c:v>
                </c:pt>
                <c:pt idx="481">
                  <c:v>-0.65192737895998265</c:v>
                </c:pt>
                <c:pt idx="482">
                  <c:v>-0.64534841920599328</c:v>
                </c:pt>
                <c:pt idx="483">
                  <c:v>-0.63859796603739705</c:v>
                </c:pt>
                <c:pt idx="484">
                  <c:v>-0.63188607079383852</c:v>
                </c:pt>
                <c:pt idx="485">
                  <c:v>-0.62508278171365372</c:v>
                </c:pt>
                <c:pt idx="486">
                  <c:v>-0.61823814393194665</c:v>
                </c:pt>
                <c:pt idx="487">
                  <c:v>-0.61135219947877628</c:v>
                </c:pt>
                <c:pt idx="488">
                  <c:v>-0.60436498727755028</c:v>
                </c:pt>
                <c:pt idx="489">
                  <c:v>-0.59743654314345562</c:v>
                </c:pt>
                <c:pt idx="490">
                  <c:v>-0.59029689978204258</c:v>
                </c:pt>
                <c:pt idx="491">
                  <c:v>-0.5831460867879672</c:v>
                </c:pt>
                <c:pt idx="492">
                  <c:v>-0.57625413064375897</c:v>
                </c:pt>
                <c:pt idx="493">
                  <c:v>-0.56883105471881557</c:v>
                </c:pt>
                <c:pt idx="494">
                  <c:v>-0.56157687926854072</c:v>
                </c:pt>
                <c:pt idx="495">
                  <c:v>-0.55426162143340818</c:v>
                </c:pt>
                <c:pt idx="496">
                  <c:v>-0.54694529523838042</c:v>
                </c:pt>
                <c:pt idx="497">
                  <c:v>-0.53951791159237583</c:v>
                </c:pt>
                <c:pt idx="498">
                  <c:v>-0.53207947828772939</c:v>
                </c:pt>
                <c:pt idx="499">
                  <c:v>-0.5246400000000051</c:v>
                </c:pt>
                <c:pt idx="500">
                  <c:v>-0.51702947828772894</c:v>
                </c:pt>
                <c:pt idx="501">
                  <c:v>-0.50959791159237522</c:v>
                </c:pt>
                <c:pt idx="502">
                  <c:v>-0.50192529523838036</c:v>
                </c:pt>
                <c:pt idx="503">
                  <c:v>-0.49432162143340808</c:v>
                </c:pt>
                <c:pt idx="504">
                  <c:v>-0.48671687926854057</c:v>
                </c:pt>
                <c:pt idx="505">
                  <c:v>-0.479011054718816</c:v>
                </c:pt>
                <c:pt idx="506">
                  <c:v>-0.47111413064375851</c:v>
                </c:pt>
                <c:pt idx="507">
                  <c:v>-0.46359608678796782</c:v>
                </c:pt>
                <c:pt idx="508">
                  <c:v>-0.45553689978204259</c:v>
                </c:pt>
                <c:pt idx="509">
                  <c:v>-0.44779654314345585</c:v>
                </c:pt>
                <c:pt idx="510">
                  <c:v>-0.43975498727755058</c:v>
                </c:pt>
                <c:pt idx="511">
                  <c:v>-0.43197219947877619</c:v>
                </c:pt>
                <c:pt idx="512">
                  <c:v>-0.42388814393194663</c:v>
                </c:pt>
                <c:pt idx="513">
                  <c:v>-0.41594278171365406</c:v>
                </c:pt>
                <c:pt idx="514">
                  <c:v>-0.40801607079383873</c:v>
                </c:pt>
                <c:pt idx="515">
                  <c:v>-0.39997796603739699</c:v>
                </c:pt>
                <c:pt idx="516">
                  <c:v>-0.39182841920599332</c:v>
                </c:pt>
                <c:pt idx="517">
                  <c:v>-0.38395737895998261</c:v>
                </c:pt>
                <c:pt idx="518">
                  <c:v>-0.37564479086036506</c:v>
                </c:pt>
                <c:pt idx="519">
                  <c:v>-0.3674905973710505</c:v>
                </c:pt>
                <c:pt idx="520">
                  <c:v>-0.3593547378609947</c:v>
                </c:pt>
                <c:pt idx="521">
                  <c:v>-0.35110714860669123</c:v>
                </c:pt>
                <c:pt idx="522">
                  <c:v>-0.34288776279470268</c:v>
                </c:pt>
                <c:pt idx="523">
                  <c:v>-0.33468651052417142</c:v>
                </c:pt>
                <c:pt idx="524">
                  <c:v>-0.32638331880972427</c:v>
                </c:pt>
                <c:pt idx="525">
                  <c:v>-0.31809811158425649</c:v>
                </c:pt>
                <c:pt idx="526">
                  <c:v>-0.30978080970200716</c:v>
                </c:pt>
                <c:pt idx="527">
                  <c:v>-0.3015513309415816</c:v>
                </c:pt>
                <c:pt idx="528">
                  <c:v>-0.29309959000933317</c:v>
                </c:pt>
                <c:pt idx="529">
                  <c:v>-0.2847254985426253</c:v>
                </c:pt>
                <c:pt idx="530">
                  <c:v>-0.27632896511332961</c:v>
                </c:pt>
                <c:pt idx="531">
                  <c:v>-0.2680198952315016</c:v>
                </c:pt>
                <c:pt idx="532">
                  <c:v>-0.25967819134904868</c:v>
                </c:pt>
                <c:pt idx="533">
                  <c:v>-0.25130375286362172</c:v>
                </c:pt>
                <c:pt idx="534">
                  <c:v>-0.24289647612250631</c:v>
                </c:pt>
                <c:pt idx="535">
                  <c:v>-0.23419625442685188</c:v>
                </c:pt>
                <c:pt idx="536">
                  <c:v>-0.22585297803574544</c:v>
                </c:pt>
                <c:pt idx="537">
                  <c:v>-0.21748653417065489</c:v>
                </c:pt>
                <c:pt idx="538">
                  <c:v>-0.20888680701978535</c:v>
                </c:pt>
                <c:pt idx="539">
                  <c:v>-0.20046367774274287</c:v>
                </c:pt>
                <c:pt idx="540">
                  <c:v>-0.19207702447512531</c:v>
                </c:pt>
                <c:pt idx="541">
                  <c:v>-0.18345672233345844</c:v>
                </c:pt>
                <c:pt idx="542">
                  <c:v>-0.17488264341997706</c:v>
                </c:pt>
                <c:pt idx="543">
                  <c:v>-0.16641465682783396</c:v>
                </c:pt>
                <c:pt idx="544">
                  <c:v>-0.15786262864611844</c:v>
                </c:pt>
                <c:pt idx="545">
                  <c:v>-0.14937642196525225</c:v>
                </c:pt>
                <c:pt idx="546">
                  <c:v>-0.14093589688234687</c:v>
                </c:pt>
                <c:pt idx="547">
                  <c:v>-0.13228091050672175</c:v>
                </c:pt>
                <c:pt idx="548">
                  <c:v>-0.12379131696555445</c:v>
                </c:pt>
                <c:pt idx="549">
                  <c:v>-0.11525696740969726</c:v>
                </c:pt>
                <c:pt idx="550">
                  <c:v>-0.10667771001941651</c:v>
                </c:pt>
                <c:pt idx="551">
                  <c:v>-9.8123390010517841E-2</c:v>
                </c:pt>
                <c:pt idx="552">
                  <c:v>-8.9663849640388982E-2</c:v>
                </c:pt>
                <c:pt idx="553">
                  <c:v>-8.1148928214279437E-2</c:v>
                </c:pt>
                <c:pt idx="554">
                  <c:v>-7.2688462091548001E-2</c:v>
                </c:pt>
                <c:pt idx="555">
                  <c:v>-6.417228469224856E-2</c:v>
                </c:pt>
                <c:pt idx="556">
                  <c:v>-5.5510226503614035E-2</c:v>
                </c:pt>
                <c:pt idx="557">
                  <c:v>-4.7112115086767492E-2</c:v>
                </c:pt>
                <c:pt idx="558">
                  <c:v>-3.8687775083572351E-2</c:v>
                </c:pt>
                <c:pt idx="559">
                  <c:v>-2.9987028223500189E-2</c:v>
                </c:pt>
                <c:pt idx="560">
                  <c:v>-2.163969333067417E-2</c:v>
                </c:pt>
                <c:pt idx="561">
                  <c:v>-1.3115586331083229E-2</c:v>
                </c:pt>
                <c:pt idx="562">
                  <c:v>-4.6845202597696201E-3</c:v>
                </c:pt>
                <c:pt idx="563">
                  <c:v>3.8636947317356451E-3</c:v>
                </c:pt>
                <c:pt idx="564">
                  <c:v>1.2209251367958363E-2</c:v>
                </c:pt>
                <c:pt idx="565">
                  <c:v>2.069234524184127E-2</c:v>
                </c:pt>
                <c:pt idx="566">
                  <c:v>2.9283174807004375E-2</c:v>
                </c:pt>
                <c:pt idx="567">
                  <c:v>3.758194136998716E-2</c:v>
                </c:pt>
                <c:pt idx="568">
                  <c:v>4.5828849082231837E-2</c:v>
                </c:pt>
                <c:pt idx="569">
                  <c:v>5.4354104932036851E-2</c:v>
                </c:pt>
                <c:pt idx="570">
                  <c:v>6.2877918736410798E-2</c:v>
                </c:pt>
                <c:pt idx="571">
                  <c:v>7.1140503132744115E-2</c:v>
                </c:pt>
                <c:pt idx="572">
                  <c:v>7.9392073570463406E-2</c:v>
                </c:pt>
                <c:pt idx="573">
                  <c:v>8.76628483025228E-2</c:v>
                </c:pt>
                <c:pt idx="574">
                  <c:v>9.6203048376739098E-2</c:v>
                </c:pt>
                <c:pt idx="575">
                  <c:v>0.10447289762708545</c:v>
                </c:pt>
                <c:pt idx="576">
                  <c:v>0.11273262266491324</c:v>
                </c:pt>
                <c:pt idx="577">
                  <c:v>0.12100245286990985</c:v>
                </c:pt>
                <c:pt idx="578">
                  <c:v>0.12926262038111069</c:v>
                </c:pt>
                <c:pt idx="579">
                  <c:v>0.13752336008771993</c:v>
                </c:pt>
                <c:pt idx="580">
                  <c:v>0.14551490961983937</c:v>
                </c:pt>
                <c:pt idx="581">
                  <c:v>0.15376750933904804</c:v>
                </c:pt>
                <c:pt idx="582">
                  <c:v>0.16192140232897501</c:v>
                </c:pt>
                <c:pt idx="583">
                  <c:v>0.17002683438566546</c:v>
                </c:pt>
                <c:pt idx="584">
                  <c:v>0.17810405400789309</c:v>
                </c:pt>
                <c:pt idx="585">
                  <c:v>0.18627331238730216</c:v>
                </c:pt>
                <c:pt idx="586">
                  <c:v>0.19422486339859413</c:v>
                </c:pt>
                <c:pt idx="587">
                  <c:v>0.20237896358937491</c:v>
                </c:pt>
                <c:pt idx="588">
                  <c:v>0.21036587217016844</c:v>
                </c:pt>
                <c:pt idx="589">
                  <c:v>0.21825585100403089</c:v>
                </c:pt>
                <c:pt idx="590">
                  <c:v>0.22615916459634411</c:v>
                </c:pt>
                <c:pt idx="591">
                  <c:v>0.23408608008428811</c:v>
                </c:pt>
                <c:pt idx="592">
                  <c:v>0.24198686722633678</c:v>
                </c:pt>
                <c:pt idx="593">
                  <c:v>0.24988179839162727</c:v>
                </c:pt>
                <c:pt idx="594">
                  <c:v>0.25748114854911952</c:v>
                </c:pt>
                <c:pt idx="595">
                  <c:v>0.26537519525684994</c:v>
                </c:pt>
                <c:pt idx="596">
                  <c:v>0.27333421865089713</c:v>
                </c:pt>
                <c:pt idx="597">
                  <c:v>0.28099850143437033</c:v>
                </c:pt>
                <c:pt idx="598">
                  <c:v>0.28857832886618606</c:v>
                </c:pt>
                <c:pt idx="599">
                  <c:v>0.29624398874989932</c:v>
                </c:pt>
                <c:pt idx="600">
                  <c:v>0.30390577142225217</c:v>
                </c:pt>
                <c:pt idx="601">
                  <c:v>0.31164396974176123</c:v>
                </c:pt>
                <c:pt idx="602">
                  <c:v>0.31912887907714627</c:v>
                </c:pt>
                <c:pt idx="603">
                  <c:v>0.32669079729566963</c:v>
                </c:pt>
                <c:pt idx="604">
                  <c:v>0.33428002475137308</c:v>
                </c:pt>
                <c:pt idx="605">
                  <c:v>0.34170686427324704</c:v>
                </c:pt>
                <c:pt idx="606">
                  <c:v>0.34918162115318463</c:v>
                </c:pt>
                <c:pt idx="607">
                  <c:v>0.35656460313404326</c:v>
                </c:pt>
                <c:pt idx="608">
                  <c:v>0.36393612039746737</c:v>
                </c:pt>
                <c:pt idx="609">
                  <c:v>0.37127648555157755</c:v>
                </c:pt>
                <c:pt idx="610">
                  <c:v>0.37831601361870515</c:v>
                </c:pt>
                <c:pt idx="611">
                  <c:v>0.38576502202289298</c:v>
                </c:pt>
                <c:pt idx="612">
                  <c:v>0.39303383057745256</c:v>
                </c:pt>
                <c:pt idx="613">
                  <c:v>0.40015276147220602</c:v>
                </c:pt>
                <c:pt idx="614">
                  <c:v>0.40710213926091976</c:v>
                </c:pt>
                <c:pt idx="615">
                  <c:v>0.41431229084836962</c:v>
                </c:pt>
                <c:pt idx="616">
                  <c:v>0.42128354547748037</c:v>
                </c:pt>
                <c:pt idx="617">
                  <c:v>0.42836623471635571</c:v>
                </c:pt>
                <c:pt idx="618">
                  <c:v>0.43521069244512134</c:v>
                </c:pt>
                <c:pt idx="619">
                  <c:v>0.44217725484283044</c:v>
                </c:pt>
                <c:pt idx="620">
                  <c:v>0.44896626037410048</c:v>
                </c:pt>
                <c:pt idx="621">
                  <c:v>0.45587804977580815</c:v>
                </c:pt>
                <c:pt idx="622">
                  <c:v>0.46275296604367044</c:v>
                </c:pt>
                <c:pt idx="623">
                  <c:v>0.46932135441857925</c:v>
                </c:pt>
                <c:pt idx="624">
                  <c:v>0.4760035623730916</c:v>
                </c:pt>
                <c:pt idx="625">
                  <c:v>0.48275993959769314</c:v>
                </c:pt>
                <c:pt idx="626">
                  <c:v>0.48934083798694283</c:v>
                </c:pt>
                <c:pt idx="627">
                  <c:v>0.49596661162561118</c:v>
                </c:pt>
                <c:pt idx="628">
                  <c:v>0.50241761677470365</c:v>
                </c:pt>
                <c:pt idx="629">
                  <c:v>0.50873421185737433</c:v>
                </c:pt>
                <c:pt idx="630">
                  <c:v>0.51543675744484174</c:v>
                </c:pt>
                <c:pt idx="631">
                  <c:v>0.52171561624205731</c:v>
                </c:pt>
                <c:pt idx="632">
                  <c:v>0.52800115307344919</c:v>
                </c:pt>
                <c:pt idx="633">
                  <c:v>0.53436373486850597</c:v>
                </c:pt>
                <c:pt idx="634">
                  <c:v>0.54051373064730468</c:v>
                </c:pt>
                <c:pt idx="635">
                  <c:v>0.54655151150590475</c:v>
                </c:pt>
                <c:pt idx="636">
                  <c:v>0.55290745060175572</c:v>
                </c:pt>
                <c:pt idx="637">
                  <c:v>0.55881192313888262</c:v>
                </c:pt>
                <c:pt idx="638">
                  <c:v>0.56502530635316806</c:v>
                </c:pt>
                <c:pt idx="639">
                  <c:v>0.57092797949737939</c:v>
                </c:pt>
                <c:pt idx="640">
                  <c:v>0.57700032382624933</c:v>
                </c:pt>
                <c:pt idx="641">
                  <c:v>0.5827527225814082</c:v>
                </c:pt>
                <c:pt idx="642">
                  <c:v>0.58870556097622062</c:v>
                </c:pt>
                <c:pt idx="643">
                  <c:v>0.59448922618066957</c:v>
                </c:pt>
                <c:pt idx="644">
                  <c:v>0.60028410730594661</c:v>
                </c:pt>
                <c:pt idx="645">
                  <c:v>0.60582059538921307</c:v>
                </c:pt>
                <c:pt idx="646">
                  <c:v>0.61144908337805104</c:v>
                </c:pt>
                <c:pt idx="647">
                  <c:v>0.61593996611503243</c:v>
                </c:pt>
                <c:pt idx="648">
                  <c:v>0.62261364032211963</c:v>
                </c:pt>
                <c:pt idx="649">
                  <c:v>0.62810050458495192</c:v>
                </c:pt>
                <c:pt idx="650">
                  <c:v>0.63357095933716101</c:v>
                </c:pt>
                <c:pt idx="651">
                  <c:v>0.63872540684453627</c:v>
                </c:pt>
                <c:pt idx="652">
                  <c:v>0.64439425118917981</c:v>
                </c:pt>
                <c:pt idx="653">
                  <c:v>0.6494578982535173</c:v>
                </c:pt>
                <c:pt idx="654">
                  <c:v>0.65462675570426043</c:v>
                </c:pt>
                <c:pt idx="655">
                  <c:v>0.65981123297638211</c:v>
                </c:pt>
                <c:pt idx="656">
                  <c:v>0.66482174125685312</c:v>
                </c:pt>
                <c:pt idx="657">
                  <c:v>0.66983869346853275</c:v>
                </c:pt>
                <c:pt idx="658">
                  <c:v>0.67491250425375737</c:v>
                </c:pt>
                <c:pt idx="659">
                  <c:v>0.67992358995799407</c:v>
                </c:pt>
                <c:pt idx="660">
                  <c:v>0.68483236861346297</c:v>
                </c:pt>
                <c:pt idx="661">
                  <c:v>0.68951925992259788</c:v>
                </c:pt>
                <c:pt idx="662">
                  <c:v>0.69422468524142378</c:v>
                </c:pt>
                <c:pt idx="663">
                  <c:v>0.699119067563017</c:v>
                </c:pt>
                <c:pt idx="664">
                  <c:v>0.70370283150074764</c:v>
                </c:pt>
                <c:pt idx="665">
                  <c:v>0.70810640327152274</c:v>
                </c:pt>
                <c:pt idx="666">
                  <c:v>0.71287021067898237</c:v>
                </c:pt>
                <c:pt idx="667">
                  <c:v>0.71731468309658553</c:v>
                </c:pt>
                <c:pt idx="668">
                  <c:v>0.72164025145066102</c:v>
                </c:pt>
                <c:pt idx="669">
                  <c:v>0.72618734820342956</c:v>
                </c:pt>
                <c:pt idx="670">
                  <c:v>0.73022640733587973</c:v>
                </c:pt>
                <c:pt idx="671">
                  <c:v>0.73460786433066261</c:v>
                </c:pt>
                <c:pt idx="672">
                  <c:v>0.73881215615491946</c:v>
                </c:pt>
                <c:pt idx="673">
                  <c:v>0.74310972124296848</c:v>
                </c:pt>
                <c:pt idx="674">
                  <c:v>0.74721099947909542</c:v>
                </c:pt>
                <c:pt idx="675">
                  <c:v>0.75100643218006224</c:v>
                </c:pt>
                <c:pt idx="676">
                  <c:v>0.75504646207780013</c:v>
                </c:pt>
                <c:pt idx="677">
                  <c:v>0.75897153330186162</c:v>
                </c:pt>
                <c:pt idx="678">
                  <c:v>0.76281209136192096</c:v>
                </c:pt>
                <c:pt idx="679">
                  <c:v>0.76663858313014144</c:v>
                </c:pt>
                <c:pt idx="680">
                  <c:v>0.77041145682362089</c:v>
                </c:pt>
                <c:pt idx="681">
                  <c:v>0.7740411619865708</c:v>
                </c:pt>
                <c:pt idx="682">
                  <c:v>0.77774814947270565</c:v>
                </c:pt>
                <c:pt idx="683">
                  <c:v>0.78114287142731786</c:v>
                </c:pt>
                <c:pt idx="684">
                  <c:v>0.78481578126956331</c:v>
                </c:pt>
                <c:pt idx="685">
                  <c:v>0.78816733367439751</c:v>
                </c:pt>
                <c:pt idx="686">
                  <c:v>0.79159798455479025</c:v>
                </c:pt>
                <c:pt idx="687">
                  <c:v>0.79485819104361011</c:v>
                </c:pt>
                <c:pt idx="688">
                  <c:v>0.79825841147561039</c:v>
                </c:pt>
                <c:pt idx="689">
                  <c:v>0.80146910536934923</c:v>
                </c:pt>
                <c:pt idx="690">
                  <c:v>0.80456073340909051</c:v>
                </c:pt>
                <c:pt idx="691">
                  <c:v>0.80774375742649496</c:v>
                </c:pt>
                <c:pt idx="692">
                  <c:v>0.8106686403825214</c:v>
                </c:pt>
                <c:pt idx="693">
                  <c:v>0.81353584634902942</c:v>
                </c:pt>
                <c:pt idx="694">
                  <c:v>0.81658584049057925</c:v>
                </c:pt>
                <c:pt idx="695">
                  <c:v>0.81951908904597826</c:v>
                </c:pt>
                <c:pt idx="696">
                  <c:v>0.82236605930989137</c:v>
                </c:pt>
                <c:pt idx="697">
                  <c:v>0.82502721961442149</c:v>
                </c:pt>
                <c:pt idx="698">
                  <c:v>0.82763303931061527</c:v>
                </c:pt>
                <c:pt idx="699">
                  <c:v>0.8302839887498874</c:v>
                </c:pt>
                <c:pt idx="700">
                  <c:v>0.8328805392655414</c:v>
                </c:pt>
                <c:pt idx="701">
                  <c:v>0.83552316315407427</c:v>
                </c:pt>
                <c:pt idx="702">
                  <c:v>0.83779233365653938</c:v>
                </c:pt>
                <c:pt idx="703">
                  <c:v>0.84012852493995527</c:v>
                </c:pt>
                <c:pt idx="704">
                  <c:v>0.84254221207845958</c:v>
                </c:pt>
                <c:pt idx="705">
                  <c:v>0.84484387103464886</c:v>
                </c:pt>
                <c:pt idx="706">
                  <c:v>0.8470139786407469</c:v>
                </c:pt>
                <c:pt idx="707">
                  <c:v>0.84920301257979269</c:v>
                </c:pt>
                <c:pt idx="708">
                  <c:v>0.85127145136676896</c:v>
                </c:pt>
                <c:pt idx="709">
                  <c:v>0.85329977432970394</c:v>
                </c:pt>
                <c:pt idx="710">
                  <c:v>0.85523846159081973</c:v>
                </c:pt>
                <c:pt idx="711">
                  <c:v>0.85714799404745756</c:v>
                </c:pt>
                <c:pt idx="712">
                  <c:v>0.85918885335317419</c:v>
                </c:pt>
                <c:pt idx="713">
                  <c:v>0.86082152189877048</c:v>
                </c:pt>
                <c:pt idx="714">
                  <c:v>0.86265648279307738</c:v>
                </c:pt>
                <c:pt idx="715">
                  <c:v>0.86427421984410313</c:v>
                </c:pt>
                <c:pt idx="716">
                  <c:v>0.86596521753976718</c:v>
                </c:pt>
                <c:pt idx="717">
                  <c:v>0.86753996102882236</c:v>
                </c:pt>
                <c:pt idx="718">
                  <c:v>0.86905893610172802</c:v>
                </c:pt>
                <c:pt idx="719">
                  <c:v>0.87040262917144884</c:v>
                </c:pt>
                <c:pt idx="720">
                  <c:v>0.87180152725427473</c:v>
                </c:pt>
                <c:pt idx="721">
                  <c:v>0.87309611795055408</c:v>
                </c:pt>
                <c:pt idx="722">
                  <c:v>0.87435688942547451</c:v>
                </c:pt>
                <c:pt idx="723">
                  <c:v>0.8756343303897629</c:v>
                </c:pt>
                <c:pt idx="724">
                  <c:v>0.87666893008046598</c:v>
                </c:pt>
                <c:pt idx="725">
                  <c:v>0.87776117824151023</c:v>
                </c:pt>
                <c:pt idx="726">
                  <c:v>0.87884156510450051</c:v>
                </c:pt>
                <c:pt idx="727">
                  <c:v>0.87986058136928036</c:v>
                </c:pt>
                <c:pt idx="728">
                  <c:v>0.88082871818457442</c:v>
                </c:pt>
                <c:pt idx="729">
                  <c:v>0.88157646712861393</c:v>
                </c:pt>
                <c:pt idx="730">
                  <c:v>0.88234432018973075</c:v>
                </c:pt>
                <c:pt idx="731">
                  <c:v>0.88314276974696715</c:v>
                </c:pt>
                <c:pt idx="732">
                  <c:v>0.88382230855052613</c:v>
                </c:pt>
                <c:pt idx="733">
                  <c:v>0.88450342970243456</c:v>
                </c:pt>
                <c:pt idx="734">
                  <c:v>0.88495662663702901</c:v>
                </c:pt>
                <c:pt idx="735">
                  <c:v>0.88549239310148087</c:v>
                </c:pt>
                <c:pt idx="736">
                  <c:v>0.88593122313631412</c:v>
                </c:pt>
                <c:pt idx="737">
                  <c:v>0.88645361105586251</c:v>
                </c:pt>
                <c:pt idx="738">
                  <c:v>0.88669005142880408</c:v>
                </c:pt>
                <c:pt idx="739">
                  <c:v>0.88702103905863527</c:v>
                </c:pt>
                <c:pt idx="740">
                  <c:v>0.88733706896405118</c:v>
                </c:pt>
                <c:pt idx="741">
                  <c:v>0.88758863635953733</c:v>
                </c:pt>
                <c:pt idx="742">
                  <c:v>0.887536236635736</c:v>
                </c:pt>
                <c:pt idx="743">
                  <c:v>0.88767036533988009</c:v>
                </c:pt>
                <c:pt idx="744">
                  <c:v>0.88775151815626319</c:v>
                </c:pt>
                <c:pt idx="745">
                  <c:v>0.88765019088667474</c:v>
                </c:pt>
                <c:pt idx="746">
                  <c:v>0.88756687943081691</c:v>
                </c:pt>
                <c:pt idx="747">
                  <c:v>0.88718207976670538</c:v>
                </c:pt>
                <c:pt idx="748">
                  <c:v>0.88728628793111985</c:v>
                </c:pt>
                <c:pt idx="749">
                  <c:v>0.88697000000000625</c:v>
                </c:pt>
                <c:pt idx="750">
                  <c:v>0.88663371206887498</c:v>
                </c:pt>
                <c:pt idx="751">
                  <c:v>0.88629792023328924</c:v>
                </c:pt>
                <c:pt idx="752">
                  <c:v>0.88594312056917768</c:v>
                </c:pt>
                <c:pt idx="753">
                  <c:v>0.88552980911331991</c:v>
                </c:pt>
                <c:pt idx="754">
                  <c:v>0.88482848184374929</c:v>
                </c:pt>
                <c:pt idx="755">
                  <c:v>0.88430963466013224</c:v>
                </c:pt>
                <c:pt idx="756">
                  <c:v>0.88355376336427649</c:v>
                </c:pt>
                <c:pt idx="757">
                  <c:v>0.88290136364045768</c:v>
                </c:pt>
                <c:pt idx="758">
                  <c:v>0.88219293103594376</c:v>
                </c:pt>
                <c:pt idx="759">
                  <c:v>0.88144896094137681</c:v>
                </c:pt>
                <c:pt idx="760">
                  <c:v>0.88042994857119072</c:v>
                </c:pt>
                <c:pt idx="761">
                  <c:v>0.87970638894413244</c:v>
                </c:pt>
                <c:pt idx="762">
                  <c:v>0.87863877686368053</c:v>
                </c:pt>
                <c:pt idx="763">
                  <c:v>0.87750760689851393</c:v>
                </c:pt>
                <c:pt idx="764">
                  <c:v>0.87651337336296598</c:v>
                </c:pt>
                <c:pt idx="765">
                  <c:v>0.87533657029757816</c:v>
                </c:pt>
                <c:pt idx="766">
                  <c:v>0.87423769144948615</c:v>
                </c:pt>
                <c:pt idx="767">
                  <c:v>0.87295723025304528</c:v>
                </c:pt>
                <c:pt idx="768">
                  <c:v>0.87174567981026396</c:v>
                </c:pt>
                <c:pt idx="769">
                  <c:v>0.87036353287139856</c:v>
                </c:pt>
                <c:pt idx="770">
                  <c:v>0.86911128181543618</c:v>
                </c:pt>
                <c:pt idx="771">
                  <c:v>0.86767941863072295</c:v>
                </c:pt>
                <c:pt idx="772">
                  <c:v>0.86614843489549787</c:v>
                </c:pt>
                <c:pt idx="773">
                  <c:v>0.8646488217584849</c:v>
                </c:pt>
                <c:pt idx="774">
                  <c:v>0.86315106991953916</c:v>
                </c:pt>
                <c:pt idx="775">
                  <c:v>0.86134566961023373</c:v>
                </c:pt>
                <c:pt idx="776">
                  <c:v>0.85972311057453399</c:v>
                </c:pt>
                <c:pt idx="777">
                  <c:v>0.8580438820494477</c:v>
                </c:pt>
                <c:pt idx="778">
                  <c:v>0.85631847274572703</c:v>
                </c:pt>
                <c:pt idx="779">
                  <c:v>0.85441737082855151</c:v>
                </c:pt>
                <c:pt idx="780">
                  <c:v>0.85259106389828054</c:v>
                </c:pt>
                <c:pt idx="781">
                  <c:v>0.85074003897118444</c:v>
                </c:pt>
                <c:pt idx="782">
                  <c:v>0.84878478246023814</c:v>
                </c:pt>
                <c:pt idx="783">
                  <c:v>0.84674578015589164</c:v>
                </c:pt>
                <c:pt idx="784">
                  <c:v>0.84471351720691545</c:v>
                </c:pt>
                <c:pt idx="785">
                  <c:v>0.8425784781012382</c:v>
                </c:pt>
                <c:pt idx="786">
                  <c:v>0.8405011466468173</c:v>
                </c:pt>
                <c:pt idx="787">
                  <c:v>0.83827200595255291</c:v>
                </c:pt>
                <c:pt idx="788">
                  <c:v>0.83593153840918377</c:v>
                </c:pt>
                <c:pt idx="789">
                  <c:v>0.83365022567029123</c:v>
                </c:pt>
                <c:pt idx="790">
                  <c:v>0.83121854863323796</c:v>
                </c:pt>
                <c:pt idx="791">
                  <c:v>0.82906698742020557</c:v>
                </c:pt>
                <c:pt idx="792">
                  <c:v>0.82653602135924953</c:v>
                </c:pt>
                <c:pt idx="793">
                  <c:v>0.82395612896534975</c:v>
                </c:pt>
                <c:pt idx="794">
                  <c:v>0.82154778792154259</c:v>
                </c:pt>
                <c:pt idx="795">
                  <c:v>0.81887147506004643</c:v>
                </c:pt>
                <c:pt idx="796">
                  <c:v>0.81625766634345565</c:v>
                </c:pt>
                <c:pt idx="797">
                  <c:v>0.81359683684593098</c:v>
                </c:pt>
                <c:pt idx="798">
                  <c:v>0.81109946073445371</c:v>
                </c:pt>
                <c:pt idx="799">
                  <c:v>0.80824601125010553</c:v>
                </c:pt>
                <c:pt idx="800">
                  <c:v>0.80549696068939003</c:v>
                </c:pt>
                <c:pt idx="801">
                  <c:v>0.80265278038558374</c:v>
                </c:pt>
                <c:pt idx="802">
                  <c:v>0.79970394069011419</c:v>
                </c:pt>
                <c:pt idx="803">
                  <c:v>0.79681091095402867</c:v>
                </c:pt>
                <c:pt idx="804">
                  <c:v>0.79388415950941749</c:v>
                </c:pt>
                <c:pt idx="805">
                  <c:v>0.79096415365096673</c:v>
                </c:pt>
                <c:pt idx="806">
                  <c:v>0.78778135961748053</c:v>
                </c:pt>
                <c:pt idx="807">
                  <c:v>0.78476624257349958</c:v>
                </c:pt>
                <c:pt idx="808">
                  <c:v>0.78159926659090939</c:v>
                </c:pt>
                <c:pt idx="809">
                  <c:v>0.77849089463064725</c:v>
                </c:pt>
                <c:pt idx="810">
                  <c:v>0.77524158852439862</c:v>
                </c:pt>
                <c:pt idx="811">
                  <c:v>0.77194180895639863</c:v>
                </c:pt>
                <c:pt idx="812">
                  <c:v>0.76881201544520772</c:v>
                </c:pt>
                <c:pt idx="813">
                  <c:v>0.76554266632559376</c:v>
                </c:pt>
                <c:pt idx="814">
                  <c:v>0.76204421873043882</c:v>
                </c:pt>
                <c:pt idx="815">
                  <c:v>0.75873712857267372</c:v>
                </c:pt>
                <c:pt idx="816">
                  <c:v>0.75522185052730295</c:v>
                </c:pt>
                <c:pt idx="817">
                  <c:v>0.75176883801343397</c:v>
                </c:pt>
                <c:pt idx="818">
                  <c:v>0.7482685431763878</c:v>
                </c:pt>
                <c:pt idx="819">
                  <c:v>0.74468141686985556</c:v>
                </c:pt>
                <c:pt idx="820">
                  <c:v>0.74109790863808289</c:v>
                </c:pt>
                <c:pt idx="821">
                  <c:v>0.73752846669813499</c:v>
                </c:pt>
                <c:pt idx="822">
                  <c:v>0.73376353792219851</c:v>
                </c:pt>
                <c:pt idx="823">
                  <c:v>0.7301735678199377</c:v>
                </c:pt>
                <c:pt idx="824">
                  <c:v>0.72630900052090674</c:v>
                </c:pt>
                <c:pt idx="825">
                  <c:v>0.7225702787570244</c:v>
                </c:pt>
                <c:pt idx="826">
                  <c:v>0.71880784384508578</c:v>
                </c:pt>
                <c:pt idx="827">
                  <c:v>0.71498213566933599</c:v>
                </c:pt>
                <c:pt idx="828">
                  <c:v>0.71100359266412205</c:v>
                </c:pt>
                <c:pt idx="829">
                  <c:v>0.7071526517965685</c:v>
                </c:pt>
                <c:pt idx="830">
                  <c:v>0.70318974854933736</c:v>
                </c:pt>
                <c:pt idx="831">
                  <c:v>0.69916531690341688</c:v>
                </c:pt>
                <c:pt idx="832">
                  <c:v>0.69518978932101771</c:v>
                </c:pt>
                <c:pt idx="833">
                  <c:v>0.69109359672847948</c:v>
                </c:pt>
                <c:pt idx="834">
                  <c:v>0.68702716849925816</c:v>
                </c:pt>
                <c:pt idx="835">
                  <c:v>0.6828709324369866</c:v>
                </c:pt>
                <c:pt idx="836">
                  <c:v>0.67872531475858155</c:v>
                </c:pt>
                <c:pt idx="837">
                  <c:v>0.67459074007740938</c:v>
                </c:pt>
                <c:pt idx="838">
                  <c:v>0.67039763138653319</c:v>
                </c:pt>
                <c:pt idx="839">
                  <c:v>0.66615641004200632</c:v>
                </c:pt>
                <c:pt idx="840">
                  <c:v>0.66179749574624958</c:v>
                </c:pt>
                <c:pt idx="841">
                  <c:v>0.65739130653146227</c:v>
                </c:pt>
                <c:pt idx="842">
                  <c:v>0.65314825874313787</c:v>
                </c:pt>
                <c:pt idx="843">
                  <c:v>0.64876876702362352</c:v>
                </c:pt>
                <c:pt idx="844">
                  <c:v>0.64433324429574024</c:v>
                </c:pt>
                <c:pt idx="845">
                  <c:v>0.63990210174648809</c:v>
                </c:pt>
                <c:pt idx="846">
                  <c:v>0.63541574881081664</c:v>
                </c:pt>
                <c:pt idx="847">
                  <c:v>0.63089459315546514</c:v>
                </c:pt>
                <c:pt idx="848">
                  <c:v>0.6264390406628475</c:v>
                </c:pt>
                <c:pt idx="849">
                  <c:v>0.62184949541505485</c:v>
                </c:pt>
                <c:pt idx="850">
                  <c:v>0.61722635967788075</c:v>
                </c:pt>
                <c:pt idx="851">
                  <c:v>0.61257003388496223</c:v>
                </c:pt>
                <c:pt idx="852">
                  <c:v>0.60798091662194931</c:v>
                </c:pt>
                <c:pt idx="853">
                  <c:v>0.60323940461078873</c:v>
                </c:pt>
                <c:pt idx="854">
                  <c:v>0.59859589269404823</c:v>
                </c:pt>
                <c:pt idx="855">
                  <c:v>0.59383077381933225</c:v>
                </c:pt>
                <c:pt idx="856">
                  <c:v>0.58905443902377619</c:v>
                </c:pt>
                <c:pt idx="857">
                  <c:v>0.58429727741859905</c:v>
                </c:pt>
                <c:pt idx="858">
                  <c:v>0.57949967617375076</c:v>
                </c:pt>
                <c:pt idx="859">
                  <c:v>0.57467202050262234</c:v>
                </c:pt>
                <c:pt idx="860">
                  <c:v>0.56985469364683261</c:v>
                </c:pt>
                <c:pt idx="861">
                  <c:v>0.56491807686111228</c:v>
                </c:pt>
                <c:pt idx="862">
                  <c:v>0.55990254939824236</c:v>
                </c:pt>
                <c:pt idx="863">
                  <c:v>0.55503848849408866</c:v>
                </c:pt>
                <c:pt idx="864">
                  <c:v>0.55014626935269551</c:v>
                </c:pt>
                <c:pt idx="865">
                  <c:v>0.54513626513149749</c:v>
                </c:pt>
                <c:pt idx="866">
                  <c:v>0.54008884692655956</c:v>
                </c:pt>
                <c:pt idx="867">
                  <c:v>0.53510438375795188</c:v>
                </c:pt>
                <c:pt idx="868">
                  <c:v>0.53000324255516229</c:v>
                </c:pt>
                <c:pt idx="869">
                  <c:v>0.52487578814262381</c:v>
                </c:pt>
                <c:pt idx="870">
                  <c:v>0.51980238322530326</c:v>
                </c:pt>
                <c:pt idx="871">
                  <c:v>0.51470338837439056</c:v>
                </c:pt>
                <c:pt idx="872">
                  <c:v>0.50956916201305558</c:v>
                </c:pt>
                <c:pt idx="873">
                  <c:v>0.50432006040230137</c:v>
                </c:pt>
                <c:pt idx="874">
                  <c:v>0.49915643762690676</c:v>
                </c:pt>
                <c:pt idx="875">
                  <c:v>0.49396864558142939</c:v>
                </c:pt>
                <c:pt idx="876">
                  <c:v>0.48868703395633833</c:v>
                </c:pt>
                <c:pt idx="877">
                  <c:v>0.4835019502241869</c:v>
                </c:pt>
                <c:pt idx="878">
                  <c:v>0.47818373962590816</c:v>
                </c:pt>
                <c:pt idx="879">
                  <c:v>0.47291274515717613</c:v>
                </c:pt>
                <c:pt idx="880">
                  <c:v>0.46753930755488055</c:v>
                </c:pt>
                <c:pt idx="881">
                  <c:v>0.46221376528365282</c:v>
                </c:pt>
                <c:pt idx="882">
                  <c:v>0.45694645452252314</c:v>
                </c:pt>
                <c:pt idx="883">
                  <c:v>0.45151770915163547</c:v>
                </c:pt>
                <c:pt idx="884">
                  <c:v>0.44606786073908195</c:v>
                </c:pt>
                <c:pt idx="885">
                  <c:v>0.44068723852779196</c:v>
                </c:pt>
                <c:pt idx="886">
                  <c:v>0.43527616942255626</c:v>
                </c:pt>
                <c:pt idx="887">
                  <c:v>0.42976497797710372</c:v>
                </c:pt>
                <c:pt idx="888">
                  <c:v>0.42430398638130007</c:v>
                </c:pt>
                <c:pt idx="889">
                  <c:v>0.41881351444842219</c:v>
                </c:pt>
                <c:pt idx="890">
                  <c:v>0.41333387960253254</c:v>
                </c:pt>
                <c:pt idx="891">
                  <c:v>0.40771539686595493</c:v>
                </c:pt>
                <c:pt idx="892">
                  <c:v>0.40223837884682467</c:v>
                </c:pt>
                <c:pt idx="893">
                  <c:v>0.39666313572676343</c:v>
                </c:pt>
                <c:pt idx="894">
                  <c:v>0.39113997524861804</c:v>
                </c:pt>
                <c:pt idx="895">
                  <c:v>0.3855192027043306</c:v>
                </c:pt>
                <c:pt idx="896">
                  <c:v>0.37995112092285899</c:v>
                </c:pt>
                <c:pt idx="897">
                  <c:v>0.37431603025824561</c:v>
                </c:pt>
                <c:pt idx="898">
                  <c:v>0.36875422857775675</c:v>
                </c:pt>
                <c:pt idx="899">
                  <c:v>0.36311601125010606</c:v>
                </c:pt>
                <c:pt idx="900">
                  <c:v>0.35738167113381375</c:v>
                </c:pt>
                <c:pt idx="901">
                  <c:v>0.35162149856563307</c:v>
                </c:pt>
                <c:pt idx="902">
                  <c:v>0.34599578134909414</c:v>
                </c:pt>
                <c:pt idx="903">
                  <c:v>0.34034480474314505</c:v>
                </c:pt>
                <c:pt idx="904">
                  <c:v>0.33450885145087739</c:v>
                </c:pt>
                <c:pt idx="905">
                  <c:v>0.32881820160837499</c:v>
                </c:pt>
                <c:pt idx="906">
                  <c:v>0.32305313277365777</c:v>
                </c:pt>
                <c:pt idx="907">
                  <c:v>0.31733391991571697</c:v>
                </c:pt>
                <c:pt idx="908">
                  <c:v>0.3114408354036613</c:v>
                </c:pt>
                <c:pt idx="909">
                  <c:v>0.30572414899597089</c:v>
                </c:pt>
                <c:pt idx="910">
                  <c:v>0.29991412782983334</c:v>
                </c:pt>
                <c:pt idx="911">
                  <c:v>0.2941710364106177</c:v>
                </c:pt>
                <c:pt idx="912">
                  <c:v>0.28832513660140918</c:v>
                </c:pt>
                <c:pt idx="913">
                  <c:v>0.28250668761269643</c:v>
                </c:pt>
                <c:pt idx="914">
                  <c:v>0.27666594599211386</c:v>
                </c:pt>
                <c:pt idx="915">
                  <c:v>0.27081316561433122</c:v>
                </c:pt>
                <c:pt idx="916">
                  <c:v>0.26488859767101958</c:v>
                </c:pt>
                <c:pt idx="917">
                  <c:v>0.25904249066094837</c:v>
                </c:pt>
                <c:pt idx="918">
                  <c:v>0.25314509038016064</c:v>
                </c:pt>
                <c:pt idx="919">
                  <c:v>0.24716663991227325</c:v>
                </c:pt>
                <c:pt idx="920">
                  <c:v>0.2413073796188889</c:v>
                </c:pt>
                <c:pt idx="921">
                  <c:v>0.23538754713009344</c:v>
                </c:pt>
                <c:pt idx="922">
                  <c:v>0.22944737733509005</c:v>
                </c:pt>
                <c:pt idx="923">
                  <c:v>0.22362710237291089</c:v>
                </c:pt>
                <c:pt idx="924">
                  <c:v>0.21788695162326441</c:v>
                </c:pt>
                <c:pt idx="925">
                  <c:v>0.21222715169747361</c:v>
                </c:pt>
                <c:pt idx="926">
                  <c:v>0.20664792642952784</c:v>
                </c:pt>
                <c:pt idx="927">
                  <c:v>0.20116949686725832</c:v>
                </c:pt>
                <c:pt idx="928">
                  <c:v>0.19566208126359413</c:v>
                </c:pt>
                <c:pt idx="929">
                  <c:v>0.19029589506796279</c:v>
                </c:pt>
                <c:pt idx="930">
                  <c:v>0.18500115091776631</c:v>
                </c:pt>
                <c:pt idx="931">
                  <c:v>0.17975805863000877</c:v>
                </c:pt>
                <c:pt idx="932">
                  <c:v>0.17457682519299531</c:v>
                </c:pt>
                <c:pt idx="933">
                  <c:v>0.16944765475816478</c:v>
                </c:pt>
                <c:pt idx="934">
                  <c:v>0.16447074863203806</c:v>
                </c:pt>
                <c:pt idx="935">
                  <c:v>0.15947630526825932</c:v>
                </c:pt>
                <c:pt idx="936">
                  <c:v>0.1546445202597706</c:v>
                </c:pt>
                <c:pt idx="937">
                  <c:v>0.14982558633108381</c:v>
                </c:pt>
                <c:pt idx="938">
                  <c:v>0.14509969333067765</c:v>
                </c:pt>
                <c:pt idx="939">
                  <c:v>0.14041702822349711</c:v>
                </c:pt>
                <c:pt idx="940">
                  <c:v>0.13581777508357842</c:v>
                </c:pt>
                <c:pt idx="941">
                  <c:v>0.13128211508677562</c:v>
                </c:pt>
                <c:pt idx="942">
                  <c:v>0.12688022650361533</c:v>
                </c:pt>
                <c:pt idx="943">
                  <c:v>0.12249228469225211</c:v>
                </c:pt>
                <c:pt idx="944">
                  <c:v>0.11821846209154979</c:v>
                </c:pt>
                <c:pt idx="945">
                  <c:v>0.11401892821427062</c:v>
                </c:pt>
                <c:pt idx="946">
                  <c:v>0.10985384964039061</c:v>
                </c:pt>
                <c:pt idx="947">
                  <c:v>0.10579339001051179</c:v>
                </c:pt>
                <c:pt idx="948">
                  <c:v>0.10177771001941197</c:v>
                </c:pt>
                <c:pt idx="949">
                  <c:v>9.7826967409693086E-2</c:v>
                </c:pt>
                <c:pt idx="950">
                  <c:v>9.4001316965562728E-2</c:v>
                </c:pt>
                <c:pt idx="951">
                  <c:v>9.0250910506714313E-2</c:v>
                </c:pt>
                <c:pt idx="952">
                  <c:v>8.6575896882339409E-2</c:v>
                </c:pt>
                <c:pt idx="953">
                  <c:v>8.2936421965248197E-2</c:v>
                </c:pt>
                <c:pt idx="954">
                  <c:v>7.9372628646113774E-2</c:v>
                </c:pt>
                <c:pt idx="955">
                  <c:v>7.5934656827828614E-2</c:v>
                </c:pt>
                <c:pt idx="956">
                  <c:v>7.2482643419980577E-2</c:v>
                </c:pt>
                <c:pt idx="957">
                  <c:v>6.9216722333452718E-2</c:v>
                </c:pt>
                <c:pt idx="958">
                  <c:v>6.5957024475130424E-2</c:v>
                </c:pt>
                <c:pt idx="959">
                  <c:v>6.2833677742738098E-2</c:v>
                </c:pt>
                <c:pt idx="960">
                  <c:v>5.9676807019788301E-2</c:v>
                </c:pt>
                <c:pt idx="961">
                  <c:v>5.6716534170652207E-2</c:v>
                </c:pt>
                <c:pt idx="962">
                  <c:v>5.3772978035747675E-2</c:v>
                </c:pt>
                <c:pt idx="963">
                  <c:v>5.0926254426845959E-2</c:v>
                </c:pt>
                <c:pt idx="964">
                  <c:v>4.8086476122505162E-2</c:v>
                </c:pt>
                <c:pt idx="965">
                  <c:v>4.5443752863613428E-2</c:v>
                </c:pt>
                <c:pt idx="966">
                  <c:v>4.2808191349055939E-2</c:v>
                </c:pt>
                <c:pt idx="967">
                  <c:v>4.0259895231506262E-2</c:v>
                </c:pt>
                <c:pt idx="968">
                  <c:v>3.7808965113331601E-2</c:v>
                </c:pt>
                <c:pt idx="969">
                  <c:v>3.5415498542622881E-2</c:v>
                </c:pt>
                <c:pt idx="970">
                  <c:v>3.3099590009340554E-2</c:v>
                </c:pt>
                <c:pt idx="971">
                  <c:v>3.0821330941589703E-2</c:v>
                </c:pt>
                <c:pt idx="972">
                  <c:v>2.8700809702004247E-2</c:v>
                </c:pt>
                <c:pt idx="973">
                  <c:v>2.6588111584264117E-2</c:v>
                </c:pt>
                <c:pt idx="974">
                  <c:v>2.4593318809724717E-2</c:v>
                </c:pt>
                <c:pt idx="975">
                  <c:v>2.2686510524172147E-2</c:v>
                </c:pt>
                <c:pt idx="976">
                  <c:v>2.0837762794698393E-2</c:v>
                </c:pt>
                <c:pt idx="977">
                  <c:v>1.9047148606697577E-2</c:v>
                </c:pt>
                <c:pt idx="978">
                  <c:v>1.7374737860986676E-2</c:v>
                </c:pt>
                <c:pt idx="979">
                  <c:v>1.5760597371044544E-2</c:v>
                </c:pt>
                <c:pt idx="980">
                  <c:v>1.4214790860372882E-2</c:v>
                </c:pt>
                <c:pt idx="981">
                  <c:v>1.277737895998305E-2</c:v>
                </c:pt>
                <c:pt idx="982">
                  <c:v>1.1368419206002149E-2</c:v>
                </c:pt>
                <c:pt idx="983">
                  <c:v>1.0097966037399772E-2</c:v>
                </c:pt>
                <c:pt idx="984">
                  <c:v>8.8560707938398747E-3</c:v>
                </c:pt>
                <c:pt idx="985">
                  <c:v>7.692781713655214E-3</c:v>
                </c:pt>
                <c:pt idx="986">
                  <c:v>6.6481439319401557E-3</c:v>
                </c:pt>
                <c:pt idx="987">
                  <c:v>5.6121994787722475E-3</c:v>
                </c:pt>
                <c:pt idx="988">
                  <c:v>4.734987277549528E-3</c:v>
                </c:pt>
                <c:pt idx="989">
                  <c:v>3.9265431434567892E-3</c:v>
                </c:pt>
                <c:pt idx="990">
                  <c:v>3.1368997820499867E-3</c:v>
                </c:pt>
                <c:pt idx="991">
                  <c:v>2.5260867879649653E-3</c:v>
                </c:pt>
                <c:pt idx="992">
                  <c:v>1.9041306437507332E-3</c:v>
                </c:pt>
                <c:pt idx="993">
                  <c:v>1.3910547188216349E-3</c:v>
                </c:pt>
                <c:pt idx="994">
                  <c:v>9.2687926853715337E-4</c:v>
                </c:pt>
                <c:pt idx="995">
                  <c:v>5.6162143340012557E-4</c:v>
                </c:pt>
                <c:pt idx="996">
                  <c:v>3.0529523838215014E-4</c:v>
                </c:pt>
                <c:pt idx="997">
                  <c:v>1.4791159236768618E-4</c:v>
                </c:pt>
                <c:pt idx="998">
                  <c:v>9.4782877258968493E-6</c:v>
                </c:pt>
                <c:pt idx="999">
                  <c:v>-6.0000000000000002E-5</c:v>
                </c:pt>
                <c:pt idx="1000">
                  <c:v>-1.0000000000000001E-5</c:v>
                </c:pt>
                <c:pt idx="1001">
                  <c:v>-3.0000000000000001E-5</c:v>
                </c:pt>
                <c:pt idx="1002">
                  <c:v>-1.0000000000000001E-5</c:v>
                </c:pt>
                <c:pt idx="1003">
                  <c:v>-6.0000000000000002E-5</c:v>
                </c:pt>
                <c:pt idx="1004">
                  <c:v>-4.0000000000000003E-5</c:v>
                </c:pt>
                <c:pt idx="1005">
                  <c:v>-2.0000000000000002E-5</c:v>
                </c:pt>
                <c:pt idx="1006">
                  <c:v>0</c:v>
                </c:pt>
                <c:pt idx="1007">
                  <c:v>-1.0000000000000001E-5</c:v>
                </c:pt>
                <c:pt idx="1008">
                  <c:v>-4.0000000000000003E-5</c:v>
                </c:pt>
                <c:pt idx="1009">
                  <c:v>-2.0000000000000002E-5</c:v>
                </c:pt>
                <c:pt idx="1010">
                  <c:v>0</c:v>
                </c:pt>
                <c:pt idx="1011">
                  <c:v>-4.0000000000000003E-5</c:v>
                </c:pt>
                <c:pt idx="1012">
                  <c:v>0</c:v>
                </c:pt>
                <c:pt idx="1013">
                  <c:v>-2.0000000000000002E-5</c:v>
                </c:pt>
                <c:pt idx="1014">
                  <c:v>-1.3999999999999999E-4</c:v>
                </c:pt>
                <c:pt idx="1015">
                  <c:v>-2.0000000000000002E-5</c:v>
                </c:pt>
                <c:pt idx="1016">
                  <c:v>-3.0000000000000001E-5</c:v>
                </c:pt>
                <c:pt idx="1017">
                  <c:v>-6.0000000000000002E-5</c:v>
                </c:pt>
                <c:pt idx="1018">
                  <c:v>-4.0000000000000003E-5</c:v>
                </c:pt>
                <c:pt idx="1019">
                  <c:v>-1.0000000000000001E-5</c:v>
                </c:pt>
                <c:pt idx="1020">
                  <c:v>-4.0000000000000003E-5</c:v>
                </c:pt>
                <c:pt idx="1021">
                  <c:v>-9.0000000000000006E-5</c:v>
                </c:pt>
                <c:pt idx="1022">
                  <c:v>-1.0000000000000001E-5</c:v>
                </c:pt>
                <c:pt idx="1023">
                  <c:v>-2.0000000000000002E-5</c:v>
                </c:pt>
                <c:pt idx="1024">
                  <c:v>-3.0000000000000001E-5</c:v>
                </c:pt>
                <c:pt idx="1025">
                  <c:v>-6.0000000000000002E-5</c:v>
                </c:pt>
                <c:pt idx="1026">
                  <c:v>-1.0000000000000001E-5</c:v>
                </c:pt>
                <c:pt idx="1027">
                  <c:v>-5.0000000000000002E-5</c:v>
                </c:pt>
                <c:pt idx="1028">
                  <c:v>-3.0000000000000001E-5</c:v>
                </c:pt>
                <c:pt idx="1029">
                  <c:v>-1.0000000000000001E-5</c:v>
                </c:pt>
                <c:pt idx="1030">
                  <c:v>-1.0000000000000001E-5</c:v>
                </c:pt>
                <c:pt idx="1031">
                  <c:v>-2.0000000000000002E-5</c:v>
                </c:pt>
                <c:pt idx="1032">
                  <c:v>-1.0000000000000001E-5</c:v>
                </c:pt>
                <c:pt idx="1033">
                  <c:v>-8.0000000000000007E-5</c:v>
                </c:pt>
                <c:pt idx="1034">
                  <c:v>-1.0000000000000001E-5</c:v>
                </c:pt>
                <c:pt idx="1035">
                  <c:v>-3.0000000000000001E-5</c:v>
                </c:pt>
                <c:pt idx="1036">
                  <c:v>-1.0000000000000001E-5</c:v>
                </c:pt>
                <c:pt idx="1037">
                  <c:v>0</c:v>
                </c:pt>
                <c:pt idx="1038">
                  <c:v>-2.0000000000000002E-5</c:v>
                </c:pt>
                <c:pt idx="1039">
                  <c:v>-2.0000000000000002E-5</c:v>
                </c:pt>
                <c:pt idx="1040">
                  <c:v>-2.0000000000000002E-5</c:v>
                </c:pt>
                <c:pt idx="1041">
                  <c:v>-3.0000000000000001E-5</c:v>
                </c:pt>
                <c:pt idx="1042">
                  <c:v>0</c:v>
                </c:pt>
                <c:pt idx="1043">
                  <c:v>-4.0000000000000003E-5</c:v>
                </c:pt>
                <c:pt idx="1044">
                  <c:v>-9.0000000000000006E-5</c:v>
                </c:pt>
                <c:pt idx="1045">
                  <c:v>-1.0000000000000001E-5</c:v>
                </c:pt>
                <c:pt idx="1046">
                  <c:v>-2.0000000000000002E-5</c:v>
                </c:pt>
                <c:pt idx="1047">
                  <c:v>-4.0000000000000003E-5</c:v>
                </c:pt>
                <c:pt idx="1048">
                  <c:v>-3.0000000000000001E-5</c:v>
                </c:pt>
                <c:pt idx="1049">
                  <c:v>-4.0000000000000003E-5</c:v>
                </c:pt>
                <c:pt idx="1050">
                  <c:v>-3.0000000000000001E-5</c:v>
                </c:pt>
                <c:pt idx="1051">
                  <c:v>-3.0000000000000001E-5</c:v>
                </c:pt>
                <c:pt idx="1052">
                  <c:v>-6.0000000000000002E-5</c:v>
                </c:pt>
                <c:pt idx="1053">
                  <c:v>-4.0000000000000003E-5</c:v>
                </c:pt>
                <c:pt idx="1054">
                  <c:v>-1.0000000000000001E-5</c:v>
                </c:pt>
                <c:pt idx="1055">
                  <c:v>-1.0000000000000001E-5</c:v>
                </c:pt>
                <c:pt idx="1056">
                  <c:v>-1.0000000000000001E-5</c:v>
                </c:pt>
                <c:pt idx="1057">
                  <c:v>-1.0000000000000001E-5</c:v>
                </c:pt>
                <c:pt idx="1058">
                  <c:v>-3.0000000000000001E-5</c:v>
                </c:pt>
                <c:pt idx="1059">
                  <c:v>-3.0000000000000001E-5</c:v>
                </c:pt>
                <c:pt idx="1060">
                  <c:v>-1.0000000000000001E-5</c:v>
                </c:pt>
                <c:pt idx="1061">
                  <c:v>-2.0000000000000002E-5</c:v>
                </c:pt>
                <c:pt idx="1062">
                  <c:v>-3.0000000000000001E-5</c:v>
                </c:pt>
                <c:pt idx="1063">
                  <c:v>-1.0000000000000001E-5</c:v>
                </c:pt>
                <c:pt idx="1064">
                  <c:v>0</c:v>
                </c:pt>
                <c:pt idx="1065">
                  <c:v>-1.0000000000000001E-5</c:v>
                </c:pt>
                <c:pt idx="1066">
                  <c:v>-3.0000000000000001E-5</c:v>
                </c:pt>
                <c:pt idx="1067">
                  <c:v>-3.0000000000000001E-5</c:v>
                </c:pt>
                <c:pt idx="1068">
                  <c:v>0</c:v>
                </c:pt>
                <c:pt idx="1069">
                  <c:v>-2.0000000000000002E-5</c:v>
                </c:pt>
                <c:pt idx="1070">
                  <c:v>-3.0000000000000001E-5</c:v>
                </c:pt>
                <c:pt idx="1071">
                  <c:v>-3.0000000000000001E-5</c:v>
                </c:pt>
                <c:pt idx="1072">
                  <c:v>-6.9999999999999994E-5</c:v>
                </c:pt>
                <c:pt idx="1073">
                  <c:v>0</c:v>
                </c:pt>
                <c:pt idx="1074">
                  <c:v>-4.0000000000000003E-5</c:v>
                </c:pt>
                <c:pt idx="1075">
                  <c:v>-2.0000000000000002E-5</c:v>
                </c:pt>
                <c:pt idx="1076">
                  <c:v>-1.0000000000000001E-5</c:v>
                </c:pt>
                <c:pt idx="1077">
                  <c:v>-2.0000000000000002E-5</c:v>
                </c:pt>
                <c:pt idx="1078">
                  <c:v>-3.0000000000000001E-5</c:v>
                </c:pt>
                <c:pt idx="1079">
                  <c:v>-6.0000000000000002E-5</c:v>
                </c:pt>
                <c:pt idx="1080">
                  <c:v>0</c:v>
                </c:pt>
                <c:pt idx="1081">
                  <c:v>-2.0000000000000002E-5</c:v>
                </c:pt>
                <c:pt idx="1082">
                  <c:v>-3.0000000000000001E-5</c:v>
                </c:pt>
                <c:pt idx="1083">
                  <c:v>-1.0000000000000001E-5</c:v>
                </c:pt>
                <c:pt idx="1084">
                  <c:v>-2.0000000000000002E-5</c:v>
                </c:pt>
                <c:pt idx="1085">
                  <c:v>-3.0000000000000001E-5</c:v>
                </c:pt>
                <c:pt idx="1086">
                  <c:v>-1E-4</c:v>
                </c:pt>
                <c:pt idx="1087">
                  <c:v>-1.0000000000000001E-5</c:v>
                </c:pt>
                <c:pt idx="1088">
                  <c:v>-3.0000000000000001E-5</c:v>
                </c:pt>
                <c:pt idx="1089">
                  <c:v>-4.0000000000000003E-5</c:v>
                </c:pt>
                <c:pt idx="1090">
                  <c:v>-2.0000000000000002E-5</c:v>
                </c:pt>
                <c:pt idx="1091">
                  <c:v>-1.0000000000000001E-5</c:v>
                </c:pt>
                <c:pt idx="1092">
                  <c:v>-1.0000000000000001E-5</c:v>
                </c:pt>
                <c:pt idx="1093">
                  <c:v>-3.0000000000000001E-5</c:v>
                </c:pt>
                <c:pt idx="1094">
                  <c:v>-5.0000000000000002E-5</c:v>
                </c:pt>
                <c:pt idx="1095">
                  <c:v>-3.0000000000000001E-5</c:v>
                </c:pt>
                <c:pt idx="1096">
                  <c:v>0</c:v>
                </c:pt>
                <c:pt idx="1097">
                  <c:v>-4.0000000000000003E-5</c:v>
                </c:pt>
                <c:pt idx="1098">
                  <c:v>-2.0000000000000002E-5</c:v>
                </c:pt>
                <c:pt idx="1099">
                  <c:v>0</c:v>
                </c:pt>
                <c:pt idx="1100">
                  <c:v>0</c:v>
                </c:pt>
                <c:pt idx="1101">
                  <c:v>-4.0000000000000003E-5</c:v>
                </c:pt>
                <c:pt idx="1102">
                  <c:v>-2.0000000000000002E-5</c:v>
                </c:pt>
                <c:pt idx="1103">
                  <c:v>-6.9999999999999994E-5</c:v>
                </c:pt>
                <c:pt idx="1104">
                  <c:v>-2.0000000000000002E-5</c:v>
                </c:pt>
                <c:pt idx="1105">
                  <c:v>-4.0000000000000003E-5</c:v>
                </c:pt>
                <c:pt idx="1106">
                  <c:v>-1.0000000000000001E-5</c:v>
                </c:pt>
                <c:pt idx="1107">
                  <c:v>-6.9999999999999994E-5</c:v>
                </c:pt>
                <c:pt idx="1108">
                  <c:v>-1.2E-4</c:v>
                </c:pt>
                <c:pt idx="1109">
                  <c:v>-4.0000000000000003E-5</c:v>
                </c:pt>
                <c:pt idx="1110">
                  <c:v>-2.0000000000000002E-5</c:v>
                </c:pt>
                <c:pt idx="1111">
                  <c:v>-2.0000000000000002E-5</c:v>
                </c:pt>
                <c:pt idx="1112">
                  <c:v>-1.0000000000000001E-5</c:v>
                </c:pt>
                <c:pt idx="1113">
                  <c:v>-1.0000000000000001E-5</c:v>
                </c:pt>
                <c:pt idx="1114">
                  <c:v>-1.0000000000000001E-5</c:v>
                </c:pt>
                <c:pt idx="1115">
                  <c:v>-4.0000000000000003E-5</c:v>
                </c:pt>
                <c:pt idx="1116">
                  <c:v>-4.0000000000000003E-5</c:v>
                </c:pt>
                <c:pt idx="1117">
                  <c:v>-1.0000000000000001E-5</c:v>
                </c:pt>
                <c:pt idx="1118">
                  <c:v>-1.3999999999999999E-4</c:v>
                </c:pt>
                <c:pt idx="1119">
                  <c:v>-6.0000000000000002E-5</c:v>
                </c:pt>
                <c:pt idx="1120">
                  <c:v>-4.0000000000000003E-5</c:v>
                </c:pt>
                <c:pt idx="1121">
                  <c:v>-2.0000000000000002E-5</c:v>
                </c:pt>
                <c:pt idx="1122">
                  <c:v>0</c:v>
                </c:pt>
                <c:pt idx="1123">
                  <c:v>-1.0000000000000001E-5</c:v>
                </c:pt>
                <c:pt idx="1124">
                  <c:v>-3.0000000000000001E-5</c:v>
                </c:pt>
                <c:pt idx="1125">
                  <c:v>0</c:v>
                </c:pt>
                <c:pt idx="1126">
                  <c:v>-6.9999999999999994E-5</c:v>
                </c:pt>
                <c:pt idx="1127">
                  <c:v>-3.0000000000000001E-5</c:v>
                </c:pt>
                <c:pt idx="1128">
                  <c:v>-3.0000000000000001E-5</c:v>
                </c:pt>
                <c:pt idx="1129">
                  <c:v>-2.0000000000000002E-5</c:v>
                </c:pt>
                <c:pt idx="1130">
                  <c:v>-2.9E-4</c:v>
                </c:pt>
                <c:pt idx="1131">
                  <c:v>0</c:v>
                </c:pt>
                <c:pt idx="1132">
                  <c:v>-3.0000000000000001E-5</c:v>
                </c:pt>
                <c:pt idx="1133">
                  <c:v>-3.0000000000000001E-5</c:v>
                </c:pt>
                <c:pt idx="1134">
                  <c:v>-3.0000000000000001E-5</c:v>
                </c:pt>
                <c:pt idx="1135">
                  <c:v>-2.0000000000000002E-5</c:v>
                </c:pt>
                <c:pt idx="1136">
                  <c:v>-4.0000000000000003E-5</c:v>
                </c:pt>
                <c:pt idx="1137">
                  <c:v>-1.0000000000000001E-5</c:v>
                </c:pt>
                <c:pt idx="1138">
                  <c:v>-3.0000000000000001E-5</c:v>
                </c:pt>
                <c:pt idx="1139">
                  <c:v>-1.0000000000000001E-5</c:v>
                </c:pt>
                <c:pt idx="1140">
                  <c:v>0</c:v>
                </c:pt>
                <c:pt idx="1141">
                  <c:v>-8.0000000000000007E-5</c:v>
                </c:pt>
                <c:pt idx="1142">
                  <c:v>-3.0000000000000001E-5</c:v>
                </c:pt>
                <c:pt idx="1143">
                  <c:v>-5.0000000000000002E-5</c:v>
                </c:pt>
                <c:pt idx="1144">
                  <c:v>-3.0000000000000001E-5</c:v>
                </c:pt>
                <c:pt idx="1145">
                  <c:v>-1.0000000000000001E-5</c:v>
                </c:pt>
                <c:pt idx="1146">
                  <c:v>-2.0000000000000002E-5</c:v>
                </c:pt>
                <c:pt idx="1147">
                  <c:v>-3.0000000000000001E-5</c:v>
                </c:pt>
                <c:pt idx="1148">
                  <c:v>-5.0000000000000002E-5</c:v>
                </c:pt>
                <c:pt idx="1149">
                  <c:v>-1.0000000000000001E-5</c:v>
                </c:pt>
                <c:pt idx="1150">
                  <c:v>-1.0000000000000001E-5</c:v>
                </c:pt>
                <c:pt idx="1151">
                  <c:v>0</c:v>
                </c:pt>
                <c:pt idx="1152">
                  <c:v>-1.0000000000000001E-5</c:v>
                </c:pt>
                <c:pt idx="1153">
                  <c:v>0</c:v>
                </c:pt>
                <c:pt idx="1154">
                  <c:v>-1.0000000000000001E-5</c:v>
                </c:pt>
                <c:pt idx="1155">
                  <c:v>-1.1E-4</c:v>
                </c:pt>
                <c:pt idx="1156">
                  <c:v>-5.0000000000000002E-5</c:v>
                </c:pt>
                <c:pt idx="1157">
                  <c:v>-6.9999999999999994E-5</c:v>
                </c:pt>
                <c:pt idx="1158">
                  <c:v>-5.0000000000000002E-5</c:v>
                </c:pt>
                <c:pt idx="1159">
                  <c:v>-4.0000000000000003E-5</c:v>
                </c:pt>
                <c:pt idx="1160">
                  <c:v>-5.0000000000000002E-5</c:v>
                </c:pt>
                <c:pt idx="1161">
                  <c:v>0</c:v>
                </c:pt>
                <c:pt idx="1162">
                  <c:v>0</c:v>
                </c:pt>
                <c:pt idx="1163">
                  <c:v>-2.0000000000000002E-5</c:v>
                </c:pt>
                <c:pt idx="1164">
                  <c:v>-2.0000000000000002E-5</c:v>
                </c:pt>
                <c:pt idx="1165">
                  <c:v>-3.0000000000000001E-5</c:v>
                </c:pt>
                <c:pt idx="1166">
                  <c:v>-1.0000000000000001E-5</c:v>
                </c:pt>
                <c:pt idx="1167">
                  <c:v>-4.0000000000000003E-5</c:v>
                </c:pt>
                <c:pt idx="1168">
                  <c:v>-1.0000000000000001E-5</c:v>
                </c:pt>
                <c:pt idx="1169">
                  <c:v>-3.0000000000000001E-5</c:v>
                </c:pt>
                <c:pt idx="1170">
                  <c:v>-1.0000000000000001E-5</c:v>
                </c:pt>
                <c:pt idx="1171">
                  <c:v>-3.0000000000000001E-5</c:v>
                </c:pt>
                <c:pt idx="1172">
                  <c:v>-8.0000000000000007E-5</c:v>
                </c:pt>
                <c:pt idx="1173">
                  <c:v>-6.0000000000000002E-5</c:v>
                </c:pt>
                <c:pt idx="1174">
                  <c:v>-3.0000000000000001E-5</c:v>
                </c:pt>
                <c:pt idx="1175">
                  <c:v>-1.0000000000000001E-5</c:v>
                </c:pt>
                <c:pt idx="1176">
                  <c:v>-1.0000000000000001E-5</c:v>
                </c:pt>
                <c:pt idx="1177">
                  <c:v>-1.0000000000000001E-5</c:v>
                </c:pt>
                <c:pt idx="1178">
                  <c:v>-1.0000000000000001E-5</c:v>
                </c:pt>
                <c:pt idx="1179">
                  <c:v>-2.0000000000000002E-5</c:v>
                </c:pt>
                <c:pt idx="1180">
                  <c:v>0</c:v>
                </c:pt>
                <c:pt idx="1181">
                  <c:v>-6.0000000000000002E-5</c:v>
                </c:pt>
                <c:pt idx="1182">
                  <c:v>-3.0000000000000001E-5</c:v>
                </c:pt>
                <c:pt idx="1183">
                  <c:v>-2.0000000000000002E-5</c:v>
                </c:pt>
                <c:pt idx="1184">
                  <c:v>-6.9999999999999994E-5</c:v>
                </c:pt>
                <c:pt idx="1185">
                  <c:v>-2.0000000000000002E-5</c:v>
                </c:pt>
                <c:pt idx="1186">
                  <c:v>-3.0000000000000001E-5</c:v>
                </c:pt>
                <c:pt idx="1187">
                  <c:v>-2.0000000000000002E-5</c:v>
                </c:pt>
                <c:pt idx="1188">
                  <c:v>-6.9999999999999994E-5</c:v>
                </c:pt>
                <c:pt idx="1189">
                  <c:v>-5.0000000000000002E-5</c:v>
                </c:pt>
                <c:pt idx="1190">
                  <c:v>-4.0000000000000003E-5</c:v>
                </c:pt>
                <c:pt idx="1191">
                  <c:v>-2.0000000000000002E-5</c:v>
                </c:pt>
                <c:pt idx="1192">
                  <c:v>-6.9999999999999994E-5</c:v>
                </c:pt>
                <c:pt idx="1193">
                  <c:v>-2.0000000000000002E-5</c:v>
                </c:pt>
                <c:pt idx="1194">
                  <c:v>-3.0000000000000001E-5</c:v>
                </c:pt>
                <c:pt idx="1195">
                  <c:v>-6.0000000000000002E-5</c:v>
                </c:pt>
                <c:pt idx="1196">
                  <c:v>-3.0000000000000001E-5</c:v>
                </c:pt>
                <c:pt idx="1197">
                  <c:v>-2.0000000000000002E-5</c:v>
                </c:pt>
                <c:pt idx="1198">
                  <c:v>-3.0000000000000001E-5</c:v>
                </c:pt>
                <c:pt idx="1199">
                  <c:v>-8.0000000000000007E-5</c:v>
                </c:pt>
                <c:pt idx="1200">
                  <c:v>-1.0000000000000001E-5</c:v>
                </c:pt>
                <c:pt idx="1201">
                  <c:v>-5.0000000000000002E-5</c:v>
                </c:pt>
                <c:pt idx="1202">
                  <c:v>-1.0000000000000001E-5</c:v>
                </c:pt>
                <c:pt idx="1203">
                  <c:v>-1.0000000000000001E-5</c:v>
                </c:pt>
                <c:pt idx="1204">
                  <c:v>-1.0000000000000001E-5</c:v>
                </c:pt>
                <c:pt idx="1205">
                  <c:v>-1.0000000000000001E-5</c:v>
                </c:pt>
                <c:pt idx="1206">
                  <c:v>-3.0000000000000001E-5</c:v>
                </c:pt>
                <c:pt idx="1207">
                  <c:v>-1.0000000000000001E-5</c:v>
                </c:pt>
                <c:pt idx="1208">
                  <c:v>-2.0000000000000002E-5</c:v>
                </c:pt>
                <c:pt idx="1209">
                  <c:v>-3.0000000000000001E-5</c:v>
                </c:pt>
                <c:pt idx="1210">
                  <c:v>-1.0000000000000001E-5</c:v>
                </c:pt>
                <c:pt idx="1211">
                  <c:v>0</c:v>
                </c:pt>
                <c:pt idx="1212">
                  <c:v>-3.0000000000000001E-5</c:v>
                </c:pt>
                <c:pt idx="1213">
                  <c:v>-2.0000000000000002E-5</c:v>
                </c:pt>
                <c:pt idx="1214">
                  <c:v>-2.0000000000000002E-5</c:v>
                </c:pt>
                <c:pt idx="1215">
                  <c:v>0</c:v>
                </c:pt>
                <c:pt idx="1216">
                  <c:v>-2.0000000000000002E-5</c:v>
                </c:pt>
                <c:pt idx="1217">
                  <c:v>-4.0000000000000003E-5</c:v>
                </c:pt>
                <c:pt idx="1218">
                  <c:v>-2.0000000000000002E-5</c:v>
                </c:pt>
                <c:pt idx="1219">
                  <c:v>-6.9999999999999994E-5</c:v>
                </c:pt>
                <c:pt idx="1220">
                  <c:v>-5.0000000000000002E-5</c:v>
                </c:pt>
                <c:pt idx="1221">
                  <c:v>-2.0000000000000002E-5</c:v>
                </c:pt>
                <c:pt idx="1222">
                  <c:v>-2.0000000000000002E-5</c:v>
                </c:pt>
                <c:pt idx="1223">
                  <c:v>0</c:v>
                </c:pt>
                <c:pt idx="1224">
                  <c:v>-2.0000000000000002E-5</c:v>
                </c:pt>
                <c:pt idx="1225">
                  <c:v>-3.0000000000000001E-5</c:v>
                </c:pt>
                <c:pt idx="1226">
                  <c:v>-8.0000000000000007E-5</c:v>
                </c:pt>
                <c:pt idx="1227">
                  <c:v>-1.0000000000000001E-5</c:v>
                </c:pt>
                <c:pt idx="1228">
                  <c:v>-2.0000000000000002E-5</c:v>
                </c:pt>
                <c:pt idx="1229">
                  <c:v>-3.0000000000000001E-5</c:v>
                </c:pt>
                <c:pt idx="1230">
                  <c:v>-1.0000000000000001E-5</c:v>
                </c:pt>
                <c:pt idx="1231">
                  <c:v>-1.0000000000000001E-5</c:v>
                </c:pt>
                <c:pt idx="1232">
                  <c:v>-3.0000000000000001E-5</c:v>
                </c:pt>
                <c:pt idx="1233">
                  <c:v>-1.0000000000000001E-5</c:v>
                </c:pt>
                <c:pt idx="1234">
                  <c:v>-4.0000000000000003E-5</c:v>
                </c:pt>
                <c:pt idx="1235">
                  <c:v>-6.0000000000000002E-5</c:v>
                </c:pt>
                <c:pt idx="1236">
                  <c:v>-3.0000000000000001E-5</c:v>
                </c:pt>
                <c:pt idx="1237">
                  <c:v>-2.0000000000000002E-5</c:v>
                </c:pt>
                <c:pt idx="1238">
                  <c:v>-1.0000000000000001E-5</c:v>
                </c:pt>
                <c:pt idx="1239">
                  <c:v>-6.0000000000000002E-5</c:v>
                </c:pt>
                <c:pt idx="1240">
                  <c:v>-3.0000000000000001E-5</c:v>
                </c:pt>
                <c:pt idx="1241">
                  <c:v>-5.0000000000000002E-5</c:v>
                </c:pt>
                <c:pt idx="1242">
                  <c:v>-4.0000000000000003E-5</c:v>
                </c:pt>
                <c:pt idx="1243">
                  <c:v>0</c:v>
                </c:pt>
                <c:pt idx="1244">
                  <c:v>-3.0000000000000001E-5</c:v>
                </c:pt>
                <c:pt idx="1245">
                  <c:v>-2.0000000000000002E-5</c:v>
                </c:pt>
                <c:pt idx="1246">
                  <c:v>-1.0000000000000001E-5</c:v>
                </c:pt>
                <c:pt idx="1247">
                  <c:v>-2.0000000000000002E-5</c:v>
                </c:pt>
                <c:pt idx="1248">
                  <c:v>-4.0000000000000003E-5</c:v>
                </c:pt>
                <c:pt idx="1249">
                  <c:v>-6.0000000000000002E-5</c:v>
                </c:pt>
                <c:pt idx="1250">
                  <c:v>-6.9999999999999994E-5</c:v>
                </c:pt>
                <c:pt idx="1251">
                  <c:v>-2.0000000000000002E-5</c:v>
                </c:pt>
                <c:pt idx="1252">
                  <c:v>-1.1E-4</c:v>
                </c:pt>
                <c:pt idx="1253">
                  <c:v>-2.0000000000000002E-5</c:v>
                </c:pt>
                <c:pt idx="1254">
                  <c:v>-4.0000000000000003E-5</c:v>
                </c:pt>
                <c:pt idx="1255">
                  <c:v>-2.0000000000000002E-5</c:v>
                </c:pt>
                <c:pt idx="1256">
                  <c:v>-4.0000000000000003E-5</c:v>
                </c:pt>
                <c:pt idx="1257">
                  <c:v>-1.0000000000000001E-5</c:v>
                </c:pt>
                <c:pt idx="1258">
                  <c:v>-8.0000000000000007E-5</c:v>
                </c:pt>
                <c:pt idx="1259">
                  <c:v>-5.0000000000000002E-5</c:v>
                </c:pt>
                <c:pt idx="1260">
                  <c:v>-1.0000000000000001E-5</c:v>
                </c:pt>
                <c:pt idx="1261">
                  <c:v>-1.0000000000000001E-5</c:v>
                </c:pt>
                <c:pt idx="1262">
                  <c:v>-1.0000000000000001E-5</c:v>
                </c:pt>
                <c:pt idx="1263">
                  <c:v>-1.0000000000000001E-5</c:v>
                </c:pt>
                <c:pt idx="1264">
                  <c:v>-1.0000000000000001E-5</c:v>
                </c:pt>
                <c:pt idx="1265">
                  <c:v>-8.0000000000000007E-5</c:v>
                </c:pt>
                <c:pt idx="1266">
                  <c:v>-1.0000000000000001E-5</c:v>
                </c:pt>
                <c:pt idx="1267">
                  <c:v>-4.0000000000000003E-5</c:v>
                </c:pt>
                <c:pt idx="1268">
                  <c:v>-2.0000000000000002E-5</c:v>
                </c:pt>
                <c:pt idx="1269">
                  <c:v>0</c:v>
                </c:pt>
                <c:pt idx="1270">
                  <c:v>-1.0000000000000001E-5</c:v>
                </c:pt>
                <c:pt idx="1271">
                  <c:v>0</c:v>
                </c:pt>
                <c:pt idx="1272">
                  <c:v>-2.0000000000000002E-5</c:v>
                </c:pt>
                <c:pt idx="1273">
                  <c:v>-4.0000000000000003E-5</c:v>
                </c:pt>
                <c:pt idx="1274">
                  <c:v>-1.2999999999999999E-4</c:v>
                </c:pt>
                <c:pt idx="1275">
                  <c:v>-4.0000000000000003E-5</c:v>
                </c:pt>
                <c:pt idx="1276">
                  <c:v>-2.0000000000000002E-5</c:v>
                </c:pt>
                <c:pt idx="1277">
                  <c:v>-1.3999999999999999E-4</c:v>
                </c:pt>
                <c:pt idx="1278">
                  <c:v>-2.0000000000000002E-5</c:v>
                </c:pt>
                <c:pt idx="1279">
                  <c:v>-3.0000000000000001E-5</c:v>
                </c:pt>
                <c:pt idx="1280">
                  <c:v>-6.0000000000000002E-5</c:v>
                </c:pt>
                <c:pt idx="1281">
                  <c:v>-6.9999999999999994E-5</c:v>
                </c:pt>
                <c:pt idx="1282">
                  <c:v>-2.0000000000000002E-5</c:v>
                </c:pt>
                <c:pt idx="1283">
                  <c:v>-1.0000000000000001E-5</c:v>
                </c:pt>
                <c:pt idx="1284">
                  <c:v>0</c:v>
                </c:pt>
                <c:pt idx="1285">
                  <c:v>-1.0000000000000001E-5</c:v>
                </c:pt>
                <c:pt idx="1286">
                  <c:v>-2.0000000000000002E-5</c:v>
                </c:pt>
                <c:pt idx="1287">
                  <c:v>-4.0000000000000003E-5</c:v>
                </c:pt>
                <c:pt idx="1288">
                  <c:v>-1.0000000000000001E-5</c:v>
                </c:pt>
                <c:pt idx="1289">
                  <c:v>-3.0000000000000001E-5</c:v>
                </c:pt>
                <c:pt idx="1290">
                  <c:v>-1.0000000000000001E-5</c:v>
                </c:pt>
                <c:pt idx="1291">
                  <c:v>-5.0000000000000002E-5</c:v>
                </c:pt>
                <c:pt idx="1292">
                  <c:v>-1.0000000000000001E-5</c:v>
                </c:pt>
                <c:pt idx="1293">
                  <c:v>-1.0000000000000001E-5</c:v>
                </c:pt>
                <c:pt idx="1294">
                  <c:v>-3.0000000000000001E-5</c:v>
                </c:pt>
                <c:pt idx="1295">
                  <c:v>-5.0000000000000002E-5</c:v>
                </c:pt>
                <c:pt idx="1296">
                  <c:v>-8.0000000000000007E-5</c:v>
                </c:pt>
                <c:pt idx="1297">
                  <c:v>-6.0000000000000002E-5</c:v>
                </c:pt>
                <c:pt idx="1298">
                  <c:v>-4.0000000000000003E-5</c:v>
                </c:pt>
                <c:pt idx="1299">
                  <c:v>-4.0000000000000003E-5</c:v>
                </c:pt>
                <c:pt idx="1300">
                  <c:v>-1.0000000000000001E-5</c:v>
                </c:pt>
                <c:pt idx="1301">
                  <c:v>0</c:v>
                </c:pt>
                <c:pt idx="1302">
                  <c:v>-5.0000000000000002E-5</c:v>
                </c:pt>
                <c:pt idx="1303">
                  <c:v>-9.0000000000000006E-5</c:v>
                </c:pt>
                <c:pt idx="1304">
                  <c:v>-1.0000000000000001E-5</c:v>
                </c:pt>
                <c:pt idx="1305">
                  <c:v>-2.0000000000000002E-5</c:v>
                </c:pt>
                <c:pt idx="1306">
                  <c:v>-4.0000000000000003E-5</c:v>
                </c:pt>
                <c:pt idx="1307">
                  <c:v>-6.0000000000000002E-5</c:v>
                </c:pt>
                <c:pt idx="1308">
                  <c:v>-1.0000000000000001E-5</c:v>
                </c:pt>
                <c:pt idx="1309">
                  <c:v>-2.0000000000000002E-5</c:v>
                </c:pt>
                <c:pt idx="1310">
                  <c:v>-4.0000000000000003E-5</c:v>
                </c:pt>
                <c:pt idx="1311">
                  <c:v>-1.0000000000000001E-5</c:v>
                </c:pt>
                <c:pt idx="1312">
                  <c:v>-3.0000000000000001E-5</c:v>
                </c:pt>
                <c:pt idx="1313">
                  <c:v>-1.0000000000000001E-5</c:v>
                </c:pt>
                <c:pt idx="1314">
                  <c:v>-1.0000000000000001E-5</c:v>
                </c:pt>
                <c:pt idx="1315">
                  <c:v>-1.0000000000000001E-5</c:v>
                </c:pt>
                <c:pt idx="1316">
                  <c:v>-2.0000000000000002E-5</c:v>
                </c:pt>
                <c:pt idx="1317">
                  <c:v>-1.0000000000000001E-5</c:v>
                </c:pt>
                <c:pt idx="1318">
                  <c:v>-1.0000000000000001E-5</c:v>
                </c:pt>
                <c:pt idx="1319">
                  <c:v>-1.0000000000000001E-5</c:v>
                </c:pt>
                <c:pt idx="1320">
                  <c:v>-8.0000000000000007E-5</c:v>
                </c:pt>
                <c:pt idx="1321">
                  <c:v>-4.0000000000000003E-5</c:v>
                </c:pt>
                <c:pt idx="1322">
                  <c:v>-3.0000000000000001E-5</c:v>
                </c:pt>
                <c:pt idx="1323">
                  <c:v>-6.0000000000000002E-5</c:v>
                </c:pt>
                <c:pt idx="1324">
                  <c:v>-1.0000000000000001E-5</c:v>
                </c:pt>
                <c:pt idx="1325">
                  <c:v>0</c:v>
                </c:pt>
                <c:pt idx="1326">
                  <c:v>-5.0000000000000002E-5</c:v>
                </c:pt>
                <c:pt idx="1327">
                  <c:v>-6.9999999999999994E-5</c:v>
                </c:pt>
                <c:pt idx="1328">
                  <c:v>-4.0000000000000003E-5</c:v>
                </c:pt>
                <c:pt idx="1329">
                  <c:v>-4.0000000000000003E-5</c:v>
                </c:pt>
                <c:pt idx="1330">
                  <c:v>-6.0000000000000002E-5</c:v>
                </c:pt>
                <c:pt idx="1331">
                  <c:v>0</c:v>
                </c:pt>
                <c:pt idx="1332">
                  <c:v>0</c:v>
                </c:pt>
                <c:pt idx="1333">
                  <c:v>-4.0000000000000003E-5</c:v>
                </c:pt>
                <c:pt idx="1334">
                  <c:v>-2.0000000000000002E-5</c:v>
                </c:pt>
                <c:pt idx="1335">
                  <c:v>-1.0000000000000001E-5</c:v>
                </c:pt>
                <c:pt idx="1336">
                  <c:v>-2.0000000000000002E-5</c:v>
                </c:pt>
                <c:pt idx="1337">
                  <c:v>-4.0000000000000003E-5</c:v>
                </c:pt>
                <c:pt idx="1338">
                  <c:v>-2.0000000000000002E-5</c:v>
                </c:pt>
                <c:pt idx="1339">
                  <c:v>0</c:v>
                </c:pt>
                <c:pt idx="1340">
                  <c:v>-5.0000000000000002E-5</c:v>
                </c:pt>
                <c:pt idx="1341">
                  <c:v>0</c:v>
                </c:pt>
                <c:pt idx="1342">
                  <c:v>-8.0000000000000007E-5</c:v>
                </c:pt>
                <c:pt idx="1343">
                  <c:v>-8.0000000000000007E-5</c:v>
                </c:pt>
                <c:pt idx="1344">
                  <c:v>-5.0000000000000002E-5</c:v>
                </c:pt>
                <c:pt idx="1345">
                  <c:v>-3.0000000000000001E-5</c:v>
                </c:pt>
                <c:pt idx="1346">
                  <c:v>-1.0000000000000001E-5</c:v>
                </c:pt>
                <c:pt idx="1347">
                  <c:v>-3.0000000000000001E-5</c:v>
                </c:pt>
                <c:pt idx="1348">
                  <c:v>-3.0000000000000001E-5</c:v>
                </c:pt>
                <c:pt idx="1349">
                  <c:v>-4.0000000000000003E-5</c:v>
                </c:pt>
                <c:pt idx="1350">
                  <c:v>-4.0000000000000003E-5</c:v>
                </c:pt>
                <c:pt idx="1351">
                  <c:v>-8.0000000000000007E-5</c:v>
                </c:pt>
                <c:pt idx="1352">
                  <c:v>-1.0000000000000001E-5</c:v>
                </c:pt>
                <c:pt idx="1353">
                  <c:v>-2.0000000000000002E-5</c:v>
                </c:pt>
                <c:pt idx="1354">
                  <c:v>-1.0000000000000001E-5</c:v>
                </c:pt>
                <c:pt idx="1355">
                  <c:v>-1.0000000000000001E-5</c:v>
                </c:pt>
                <c:pt idx="1356">
                  <c:v>-4.0000000000000003E-5</c:v>
                </c:pt>
                <c:pt idx="1357">
                  <c:v>-5.0000000000000002E-5</c:v>
                </c:pt>
                <c:pt idx="1358">
                  <c:v>-4.0000000000000003E-5</c:v>
                </c:pt>
                <c:pt idx="1359">
                  <c:v>-6.0000000000000002E-5</c:v>
                </c:pt>
                <c:pt idx="1360">
                  <c:v>-2.0000000000000002E-5</c:v>
                </c:pt>
                <c:pt idx="1361">
                  <c:v>0</c:v>
                </c:pt>
                <c:pt idx="1362">
                  <c:v>0</c:v>
                </c:pt>
                <c:pt idx="1363">
                  <c:v>-2.0000000000000002E-5</c:v>
                </c:pt>
                <c:pt idx="1364">
                  <c:v>-4.0000000000000003E-5</c:v>
                </c:pt>
                <c:pt idx="1365">
                  <c:v>-2.0000000000000002E-5</c:v>
                </c:pt>
                <c:pt idx="1366">
                  <c:v>-3.0000000000000001E-5</c:v>
                </c:pt>
                <c:pt idx="1367">
                  <c:v>-5.0000000000000002E-5</c:v>
                </c:pt>
                <c:pt idx="1368">
                  <c:v>-4.0000000000000003E-5</c:v>
                </c:pt>
                <c:pt idx="1369">
                  <c:v>-6.9999999999999994E-5</c:v>
                </c:pt>
                <c:pt idx="1370">
                  <c:v>0</c:v>
                </c:pt>
                <c:pt idx="1371">
                  <c:v>-1.0000000000000001E-5</c:v>
                </c:pt>
                <c:pt idx="1372">
                  <c:v>-4.0000000000000003E-5</c:v>
                </c:pt>
                <c:pt idx="1373">
                  <c:v>-3.0000000000000001E-5</c:v>
                </c:pt>
                <c:pt idx="1374">
                  <c:v>-1.3999999999999999E-4</c:v>
                </c:pt>
                <c:pt idx="1375">
                  <c:v>-5.0000000000000002E-5</c:v>
                </c:pt>
                <c:pt idx="1376">
                  <c:v>-3.0000000000000001E-5</c:v>
                </c:pt>
                <c:pt idx="1377">
                  <c:v>-1.0000000000000001E-5</c:v>
                </c:pt>
                <c:pt idx="1378">
                  <c:v>-1.0000000000000001E-5</c:v>
                </c:pt>
                <c:pt idx="1379">
                  <c:v>-1E-4</c:v>
                </c:pt>
                <c:pt idx="1380">
                  <c:v>-5.0000000000000002E-5</c:v>
                </c:pt>
                <c:pt idx="1381">
                  <c:v>-1.0000000000000001E-5</c:v>
                </c:pt>
                <c:pt idx="1382">
                  <c:v>-2.0000000000000002E-5</c:v>
                </c:pt>
                <c:pt idx="1383">
                  <c:v>-3.0000000000000001E-5</c:v>
                </c:pt>
                <c:pt idx="1384">
                  <c:v>-1.0000000000000001E-5</c:v>
                </c:pt>
                <c:pt idx="1385">
                  <c:v>0</c:v>
                </c:pt>
                <c:pt idx="1386">
                  <c:v>-2.0000000000000002E-5</c:v>
                </c:pt>
                <c:pt idx="1387">
                  <c:v>-3.0000000000000001E-5</c:v>
                </c:pt>
                <c:pt idx="1388">
                  <c:v>-6.0000000000000002E-5</c:v>
                </c:pt>
                <c:pt idx="1389">
                  <c:v>-6.9999999999999994E-5</c:v>
                </c:pt>
                <c:pt idx="1390">
                  <c:v>-2.0000000000000002E-5</c:v>
                </c:pt>
                <c:pt idx="1391">
                  <c:v>-1.1E-4</c:v>
                </c:pt>
                <c:pt idx="1392">
                  <c:v>-2.0000000000000002E-5</c:v>
                </c:pt>
                <c:pt idx="1393">
                  <c:v>-1.3999999999999999E-4</c:v>
                </c:pt>
                <c:pt idx="1394">
                  <c:v>-2.0000000000000002E-5</c:v>
                </c:pt>
                <c:pt idx="1395">
                  <c:v>-3.0000000000000001E-5</c:v>
                </c:pt>
                <c:pt idx="1396">
                  <c:v>-2.0000000000000002E-5</c:v>
                </c:pt>
                <c:pt idx="1397">
                  <c:v>-3.0000000000000001E-5</c:v>
                </c:pt>
                <c:pt idx="1398">
                  <c:v>-5.0000000000000002E-5</c:v>
                </c:pt>
                <c:pt idx="1399">
                  <c:v>-3.0000000000000001E-5</c:v>
                </c:pt>
                <c:pt idx="1400">
                  <c:v>-1.0000000000000001E-5</c:v>
                </c:pt>
                <c:pt idx="1401">
                  <c:v>-3.0000000000000001E-5</c:v>
                </c:pt>
                <c:pt idx="1402">
                  <c:v>-2.0000000000000002E-5</c:v>
                </c:pt>
                <c:pt idx="1403">
                  <c:v>-1E-4</c:v>
                </c:pt>
                <c:pt idx="1404">
                  <c:v>-1.0000000000000001E-5</c:v>
                </c:pt>
                <c:pt idx="1405">
                  <c:v>-6.0000000000000002E-5</c:v>
                </c:pt>
                <c:pt idx="1406">
                  <c:v>-5.0000000000000002E-5</c:v>
                </c:pt>
                <c:pt idx="1407">
                  <c:v>-1.0000000000000001E-5</c:v>
                </c:pt>
                <c:pt idx="1408">
                  <c:v>-1.0000000000000001E-5</c:v>
                </c:pt>
                <c:pt idx="1409">
                  <c:v>-1.0000000000000001E-5</c:v>
                </c:pt>
                <c:pt idx="1410">
                  <c:v>-3.0000000000000001E-5</c:v>
                </c:pt>
                <c:pt idx="1411">
                  <c:v>-2.0000000000000002E-5</c:v>
                </c:pt>
                <c:pt idx="1412">
                  <c:v>-3.0000000000000001E-5</c:v>
                </c:pt>
                <c:pt idx="1413">
                  <c:v>-2.0000000000000002E-5</c:v>
                </c:pt>
                <c:pt idx="1414">
                  <c:v>-3.0000000000000001E-5</c:v>
                </c:pt>
                <c:pt idx="1415">
                  <c:v>-4.0000000000000003E-5</c:v>
                </c:pt>
                <c:pt idx="1416">
                  <c:v>-6.9999999999999994E-5</c:v>
                </c:pt>
                <c:pt idx="1417">
                  <c:v>-2.0000000000000002E-5</c:v>
                </c:pt>
                <c:pt idx="1418">
                  <c:v>-3.0000000000000001E-5</c:v>
                </c:pt>
                <c:pt idx="1419">
                  <c:v>-5.0000000000000002E-5</c:v>
                </c:pt>
                <c:pt idx="1420">
                  <c:v>-6.9999999999999994E-5</c:v>
                </c:pt>
                <c:pt idx="1421">
                  <c:v>-2.0000000000000002E-5</c:v>
                </c:pt>
                <c:pt idx="1422">
                  <c:v>-4.0000000000000003E-5</c:v>
                </c:pt>
                <c:pt idx="1423">
                  <c:v>-2.0000000000000002E-5</c:v>
                </c:pt>
                <c:pt idx="1424">
                  <c:v>-6.9999999999999994E-5</c:v>
                </c:pt>
                <c:pt idx="1425">
                  <c:v>-2.0000000000000002E-5</c:v>
                </c:pt>
                <c:pt idx="1426">
                  <c:v>-3.0000000000000001E-5</c:v>
                </c:pt>
                <c:pt idx="1427">
                  <c:v>-1.0000000000000001E-5</c:v>
                </c:pt>
                <c:pt idx="1428">
                  <c:v>-4.0000000000000003E-5</c:v>
                </c:pt>
                <c:pt idx="1429">
                  <c:v>-2.0000000000000002E-5</c:v>
                </c:pt>
                <c:pt idx="1430">
                  <c:v>-6.9999999999999994E-5</c:v>
                </c:pt>
                <c:pt idx="1431">
                  <c:v>-1.0000000000000001E-5</c:v>
                </c:pt>
                <c:pt idx="1432">
                  <c:v>0</c:v>
                </c:pt>
                <c:pt idx="1433">
                  <c:v>-1.2E-4</c:v>
                </c:pt>
                <c:pt idx="1434">
                  <c:v>-3.0000000000000001E-5</c:v>
                </c:pt>
                <c:pt idx="1435">
                  <c:v>-8.0000000000000007E-5</c:v>
                </c:pt>
                <c:pt idx="1436">
                  <c:v>-8.0000000000000007E-5</c:v>
                </c:pt>
                <c:pt idx="1437">
                  <c:v>-4.0000000000000003E-5</c:v>
                </c:pt>
                <c:pt idx="1438">
                  <c:v>-4.0000000000000003E-5</c:v>
                </c:pt>
                <c:pt idx="1439">
                  <c:v>-1.0000000000000001E-5</c:v>
                </c:pt>
                <c:pt idx="1440">
                  <c:v>-1.0000000000000001E-5</c:v>
                </c:pt>
                <c:pt idx="1441">
                  <c:v>-3.0000000000000001E-5</c:v>
                </c:pt>
                <c:pt idx="1442">
                  <c:v>-1.0000000000000001E-5</c:v>
                </c:pt>
                <c:pt idx="1443">
                  <c:v>-2.0000000000000002E-5</c:v>
                </c:pt>
                <c:pt idx="1444">
                  <c:v>-6.0000000000000002E-5</c:v>
                </c:pt>
                <c:pt idx="1445">
                  <c:v>-3.0000000000000001E-5</c:v>
                </c:pt>
                <c:pt idx="1446">
                  <c:v>0</c:v>
                </c:pt>
                <c:pt idx="1447">
                  <c:v>-3.0000000000000001E-5</c:v>
                </c:pt>
                <c:pt idx="1448">
                  <c:v>-2.0000000000000002E-5</c:v>
                </c:pt>
                <c:pt idx="1449">
                  <c:v>-4.0000000000000003E-5</c:v>
                </c:pt>
                <c:pt idx="1450">
                  <c:v>0</c:v>
                </c:pt>
                <c:pt idx="1451">
                  <c:v>-6.9999999999999994E-5</c:v>
                </c:pt>
                <c:pt idx="1452">
                  <c:v>-5.0000000000000002E-5</c:v>
                </c:pt>
                <c:pt idx="1453">
                  <c:v>-4.0000000000000003E-5</c:v>
                </c:pt>
                <c:pt idx="1454">
                  <c:v>0</c:v>
                </c:pt>
                <c:pt idx="1455">
                  <c:v>0</c:v>
                </c:pt>
                <c:pt idx="1456">
                  <c:v>-2.0000000000000002E-5</c:v>
                </c:pt>
                <c:pt idx="1457">
                  <c:v>-3.0000000000000001E-5</c:v>
                </c:pt>
                <c:pt idx="1458">
                  <c:v>-1.0000000000000001E-5</c:v>
                </c:pt>
                <c:pt idx="1459">
                  <c:v>-1.0000000000000001E-5</c:v>
                </c:pt>
                <c:pt idx="1460">
                  <c:v>-1.0000000000000001E-5</c:v>
                </c:pt>
                <c:pt idx="1461">
                  <c:v>-3.0000000000000001E-5</c:v>
                </c:pt>
                <c:pt idx="1462">
                  <c:v>-1.0000000000000001E-5</c:v>
                </c:pt>
                <c:pt idx="1463">
                  <c:v>-1.0000000000000001E-5</c:v>
                </c:pt>
                <c:pt idx="1464">
                  <c:v>-1.0000000000000001E-5</c:v>
                </c:pt>
                <c:pt idx="1465">
                  <c:v>-3.0000000000000001E-5</c:v>
                </c:pt>
                <c:pt idx="1466">
                  <c:v>-1.0000000000000001E-5</c:v>
                </c:pt>
                <c:pt idx="1467">
                  <c:v>-6.0000000000000002E-5</c:v>
                </c:pt>
                <c:pt idx="1468">
                  <c:v>-3.0000000000000001E-5</c:v>
                </c:pt>
                <c:pt idx="1469">
                  <c:v>-2.0000000000000002E-5</c:v>
                </c:pt>
                <c:pt idx="1470">
                  <c:v>-1.0000000000000001E-5</c:v>
                </c:pt>
                <c:pt idx="1471">
                  <c:v>-6.0000000000000002E-5</c:v>
                </c:pt>
                <c:pt idx="1472">
                  <c:v>-1.0000000000000001E-5</c:v>
                </c:pt>
                <c:pt idx="1473">
                  <c:v>-3.0000000000000001E-5</c:v>
                </c:pt>
                <c:pt idx="1474">
                  <c:v>-4.0000000000000003E-5</c:v>
                </c:pt>
                <c:pt idx="1475">
                  <c:v>-9.0000000000000006E-5</c:v>
                </c:pt>
                <c:pt idx="1476">
                  <c:v>-3.0000000000000001E-5</c:v>
                </c:pt>
                <c:pt idx="1477">
                  <c:v>-2.0000000000000002E-5</c:v>
                </c:pt>
                <c:pt idx="1478">
                  <c:v>-1.3999999999999999E-4</c:v>
                </c:pt>
                <c:pt idx="1479">
                  <c:v>-5.0000000000000002E-5</c:v>
                </c:pt>
                <c:pt idx="1480">
                  <c:v>-4.0000000000000003E-5</c:v>
                </c:pt>
                <c:pt idx="1481">
                  <c:v>-2.0000000000000002E-5</c:v>
                </c:pt>
                <c:pt idx="1482">
                  <c:v>-6.9999999999999994E-5</c:v>
                </c:pt>
                <c:pt idx="1483">
                  <c:v>-2.0000000000000002E-5</c:v>
                </c:pt>
                <c:pt idx="1484">
                  <c:v>-4.0000000000000003E-5</c:v>
                </c:pt>
                <c:pt idx="1485">
                  <c:v>-1.0000000000000001E-5</c:v>
                </c:pt>
                <c:pt idx="1486">
                  <c:v>0</c:v>
                </c:pt>
                <c:pt idx="1487">
                  <c:v>-3.0000000000000001E-5</c:v>
                </c:pt>
                <c:pt idx="1488">
                  <c:v>-4.0000000000000003E-5</c:v>
                </c:pt>
                <c:pt idx="1489">
                  <c:v>-6.0000000000000002E-5</c:v>
                </c:pt>
                <c:pt idx="1490">
                  <c:v>-1.0000000000000001E-5</c:v>
                </c:pt>
                <c:pt idx="1491">
                  <c:v>-2.0000000000000002E-5</c:v>
                </c:pt>
                <c:pt idx="1492">
                  <c:v>-1.0000000000000001E-5</c:v>
                </c:pt>
                <c:pt idx="1493">
                  <c:v>-1.0000000000000001E-5</c:v>
                </c:pt>
                <c:pt idx="1494">
                  <c:v>-1.0000000000000001E-5</c:v>
                </c:pt>
                <c:pt idx="1495">
                  <c:v>-3.0000000000000001E-5</c:v>
                </c:pt>
                <c:pt idx="1496">
                  <c:v>-1.0000000000000001E-5</c:v>
                </c:pt>
                <c:pt idx="1497">
                  <c:v>-6.0000000000000002E-5</c:v>
                </c:pt>
                <c:pt idx="1498">
                  <c:v>-6.0000000000000002E-5</c:v>
                </c:pt>
                <c:pt idx="1499">
                  <c:v>-4.0000000000000003E-5</c:v>
                </c:pt>
                <c:pt idx="1500">
                  <c:v>-2.0000000000000002E-5</c:v>
                </c:pt>
                <c:pt idx="1501">
                  <c:v>-1.0000000000000001E-5</c:v>
                </c:pt>
                <c:pt idx="1502">
                  <c:v>-3.0000000000000001E-5</c:v>
                </c:pt>
                <c:pt idx="1503">
                  <c:v>0</c:v>
                </c:pt>
                <c:pt idx="1504">
                  <c:v>-1.0000000000000001E-5</c:v>
                </c:pt>
                <c:pt idx="1505">
                  <c:v>-6.0000000000000002E-5</c:v>
                </c:pt>
                <c:pt idx="1506">
                  <c:v>0</c:v>
                </c:pt>
                <c:pt idx="1507">
                  <c:v>-3.0000000000000001E-5</c:v>
                </c:pt>
                <c:pt idx="1508">
                  <c:v>-2.0000000000000002E-5</c:v>
                </c:pt>
                <c:pt idx="1509">
                  <c:v>-1.0000000000000001E-5</c:v>
                </c:pt>
                <c:pt idx="1510">
                  <c:v>-2.0000000000000002E-5</c:v>
                </c:pt>
                <c:pt idx="1511">
                  <c:v>-3.0000000000000001E-5</c:v>
                </c:pt>
                <c:pt idx="1512">
                  <c:v>-2.0000000000000002E-5</c:v>
                </c:pt>
                <c:pt idx="1513">
                  <c:v>-6.9999999999999994E-5</c:v>
                </c:pt>
                <c:pt idx="1514">
                  <c:v>-9.0000000000000006E-5</c:v>
                </c:pt>
                <c:pt idx="1515">
                  <c:v>0</c:v>
                </c:pt>
                <c:pt idx="1516">
                  <c:v>0</c:v>
                </c:pt>
                <c:pt idx="1517">
                  <c:v>-4.0000000000000003E-5</c:v>
                </c:pt>
                <c:pt idx="1518">
                  <c:v>-1.0000000000000001E-5</c:v>
                </c:pt>
                <c:pt idx="1519">
                  <c:v>-4.0000000000000003E-5</c:v>
                </c:pt>
                <c:pt idx="1520">
                  <c:v>-8.0000000000000007E-5</c:v>
                </c:pt>
                <c:pt idx="1521">
                  <c:v>-8.0000000000000007E-5</c:v>
                </c:pt>
                <c:pt idx="1522">
                  <c:v>-3.0000000000000001E-5</c:v>
                </c:pt>
                <c:pt idx="1523">
                  <c:v>-4.0000000000000003E-5</c:v>
                </c:pt>
                <c:pt idx="1524">
                  <c:v>-1.0000000000000001E-5</c:v>
                </c:pt>
                <c:pt idx="1525">
                  <c:v>-3.0000000000000001E-5</c:v>
                </c:pt>
                <c:pt idx="1526">
                  <c:v>-6.0000000000000002E-5</c:v>
                </c:pt>
                <c:pt idx="1527">
                  <c:v>-5.0000000000000002E-5</c:v>
                </c:pt>
                <c:pt idx="1528">
                  <c:v>-1.0000000000000001E-5</c:v>
                </c:pt>
                <c:pt idx="1529">
                  <c:v>-1.0000000000000001E-5</c:v>
                </c:pt>
                <c:pt idx="1530">
                  <c:v>-4.0000000000000003E-5</c:v>
                </c:pt>
                <c:pt idx="1531">
                  <c:v>-2.0000000000000002E-5</c:v>
                </c:pt>
                <c:pt idx="1532">
                  <c:v>-1.3999999999999999E-4</c:v>
                </c:pt>
                <c:pt idx="1533">
                  <c:v>-2.0000000000000002E-5</c:v>
                </c:pt>
                <c:pt idx="1534">
                  <c:v>0</c:v>
                </c:pt>
                <c:pt idx="1535">
                  <c:v>-2.0000000000000002E-5</c:v>
                </c:pt>
                <c:pt idx="1536">
                  <c:v>0</c:v>
                </c:pt>
                <c:pt idx="1537">
                  <c:v>0</c:v>
                </c:pt>
                <c:pt idx="1538">
                  <c:v>-4.0000000000000003E-5</c:v>
                </c:pt>
                <c:pt idx="1539">
                  <c:v>-2.0000000000000002E-5</c:v>
                </c:pt>
                <c:pt idx="1540">
                  <c:v>-1.3999999999999999E-4</c:v>
                </c:pt>
                <c:pt idx="1541">
                  <c:v>0</c:v>
                </c:pt>
                <c:pt idx="1542">
                  <c:v>-2.0000000000000002E-5</c:v>
                </c:pt>
                <c:pt idx="1543">
                  <c:v>-3.0000000000000001E-5</c:v>
                </c:pt>
                <c:pt idx="1544">
                  <c:v>-6.9999999999999994E-5</c:v>
                </c:pt>
                <c:pt idx="1545">
                  <c:v>-2.0000000000000002E-5</c:v>
                </c:pt>
                <c:pt idx="1546">
                  <c:v>-3.0000000000000001E-5</c:v>
                </c:pt>
                <c:pt idx="1547">
                  <c:v>-1.0000000000000001E-5</c:v>
                </c:pt>
                <c:pt idx="1548">
                  <c:v>-1.0000000000000001E-5</c:v>
                </c:pt>
                <c:pt idx="1549">
                  <c:v>-4.0000000000000003E-5</c:v>
                </c:pt>
                <c:pt idx="1550">
                  <c:v>-3.0000000000000001E-5</c:v>
                </c:pt>
                <c:pt idx="1551">
                  <c:v>-1.0000000000000001E-5</c:v>
                </c:pt>
                <c:pt idx="1552">
                  <c:v>-4.0000000000000003E-5</c:v>
                </c:pt>
                <c:pt idx="1553">
                  <c:v>-6.0000000000000002E-5</c:v>
                </c:pt>
                <c:pt idx="1554">
                  <c:v>-3.0000000000000001E-5</c:v>
                </c:pt>
                <c:pt idx="1555">
                  <c:v>-1.0000000000000001E-5</c:v>
                </c:pt>
                <c:pt idx="1556">
                  <c:v>-1.0000000000000001E-5</c:v>
                </c:pt>
                <c:pt idx="1557">
                  <c:v>-3.0000000000000001E-5</c:v>
                </c:pt>
                <c:pt idx="1558">
                  <c:v>-5.0000000000000002E-5</c:v>
                </c:pt>
                <c:pt idx="1559">
                  <c:v>-1.0000000000000001E-5</c:v>
                </c:pt>
                <c:pt idx="1560">
                  <c:v>-2.0000000000000002E-5</c:v>
                </c:pt>
                <c:pt idx="1561">
                  <c:v>-1E-4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-3.0000000000000001E-5</c:v>
                </c:pt>
                <c:pt idx="1566">
                  <c:v>-9.0000000000000006E-5</c:v>
                </c:pt>
                <c:pt idx="1567">
                  <c:v>-4.0000000000000003E-5</c:v>
                </c:pt>
                <c:pt idx="1568">
                  <c:v>-2.0000000000000002E-5</c:v>
                </c:pt>
                <c:pt idx="1569">
                  <c:v>-4.0000000000000003E-5</c:v>
                </c:pt>
                <c:pt idx="1570">
                  <c:v>-2.0000000000000002E-5</c:v>
                </c:pt>
                <c:pt idx="1571">
                  <c:v>-4.0000000000000003E-5</c:v>
                </c:pt>
                <c:pt idx="1572">
                  <c:v>-5.0000000000000002E-5</c:v>
                </c:pt>
                <c:pt idx="1573">
                  <c:v>-4.0000000000000003E-5</c:v>
                </c:pt>
                <c:pt idx="1574">
                  <c:v>-9.0000000000000006E-5</c:v>
                </c:pt>
                <c:pt idx="1575">
                  <c:v>0</c:v>
                </c:pt>
                <c:pt idx="1576">
                  <c:v>-5.0000000000000002E-5</c:v>
                </c:pt>
                <c:pt idx="1577">
                  <c:v>-6.9999999999999994E-5</c:v>
                </c:pt>
                <c:pt idx="1578">
                  <c:v>-1.0000000000000001E-5</c:v>
                </c:pt>
                <c:pt idx="1579">
                  <c:v>-3.0000000000000001E-5</c:v>
                </c:pt>
                <c:pt idx="1580">
                  <c:v>-3.0000000000000001E-5</c:v>
                </c:pt>
                <c:pt idx="1581">
                  <c:v>-1.0000000000000001E-5</c:v>
                </c:pt>
                <c:pt idx="1582">
                  <c:v>-1.0000000000000001E-5</c:v>
                </c:pt>
                <c:pt idx="1583">
                  <c:v>-3.0000000000000001E-5</c:v>
                </c:pt>
                <c:pt idx="1584">
                  <c:v>-4.0000000000000003E-5</c:v>
                </c:pt>
                <c:pt idx="1585">
                  <c:v>-1.0000000000000001E-5</c:v>
                </c:pt>
                <c:pt idx="1586">
                  <c:v>-1.0000000000000001E-5</c:v>
                </c:pt>
                <c:pt idx="1587">
                  <c:v>-2.0000000000000002E-5</c:v>
                </c:pt>
                <c:pt idx="1588">
                  <c:v>-3.0000000000000001E-5</c:v>
                </c:pt>
                <c:pt idx="1589">
                  <c:v>-5.0000000000000002E-5</c:v>
                </c:pt>
                <c:pt idx="1590">
                  <c:v>-6.9999999999999994E-5</c:v>
                </c:pt>
                <c:pt idx="1591">
                  <c:v>-2.0000000000000002E-5</c:v>
                </c:pt>
                <c:pt idx="1592">
                  <c:v>-3.0000000000000001E-5</c:v>
                </c:pt>
                <c:pt idx="1593">
                  <c:v>-2.0000000000000002E-5</c:v>
                </c:pt>
                <c:pt idx="1594">
                  <c:v>0</c:v>
                </c:pt>
                <c:pt idx="1595">
                  <c:v>-3.0000000000000001E-5</c:v>
                </c:pt>
                <c:pt idx="1596">
                  <c:v>-4.0000000000000003E-5</c:v>
                </c:pt>
                <c:pt idx="1597">
                  <c:v>-3.0000000000000001E-5</c:v>
                </c:pt>
                <c:pt idx="1598">
                  <c:v>0</c:v>
                </c:pt>
                <c:pt idx="1599">
                  <c:v>-5.0000000000000002E-5</c:v>
                </c:pt>
                <c:pt idx="1600">
                  <c:v>-4.0000000000000003E-5</c:v>
                </c:pt>
                <c:pt idx="1601">
                  <c:v>-2.0000000000000002E-5</c:v>
                </c:pt>
                <c:pt idx="1602">
                  <c:v>0</c:v>
                </c:pt>
                <c:pt idx="1603">
                  <c:v>-5.0000000000000002E-5</c:v>
                </c:pt>
                <c:pt idx="1604">
                  <c:v>0</c:v>
                </c:pt>
                <c:pt idx="1605">
                  <c:v>-1.0000000000000001E-5</c:v>
                </c:pt>
                <c:pt idx="1606">
                  <c:v>0</c:v>
                </c:pt>
                <c:pt idx="1607">
                  <c:v>-5.0000000000000002E-5</c:v>
                </c:pt>
                <c:pt idx="1608">
                  <c:v>-3.0000000000000001E-5</c:v>
                </c:pt>
                <c:pt idx="1609">
                  <c:v>-1.0000000000000001E-5</c:v>
                </c:pt>
                <c:pt idx="1610">
                  <c:v>-1.0000000000000001E-5</c:v>
                </c:pt>
                <c:pt idx="1611">
                  <c:v>-3.0000000000000001E-5</c:v>
                </c:pt>
                <c:pt idx="1612">
                  <c:v>-5.0000000000000002E-5</c:v>
                </c:pt>
                <c:pt idx="1613">
                  <c:v>-8.0000000000000007E-5</c:v>
                </c:pt>
                <c:pt idx="1614">
                  <c:v>-1.0000000000000001E-5</c:v>
                </c:pt>
                <c:pt idx="1615">
                  <c:v>-2.0000000000000002E-5</c:v>
                </c:pt>
                <c:pt idx="1616">
                  <c:v>-1.0000000000000001E-5</c:v>
                </c:pt>
                <c:pt idx="1617">
                  <c:v>-1.0000000000000001E-5</c:v>
                </c:pt>
                <c:pt idx="1618">
                  <c:v>-1.0000000000000001E-5</c:v>
                </c:pt>
                <c:pt idx="1619">
                  <c:v>-4.0000000000000003E-5</c:v>
                </c:pt>
                <c:pt idx="1620">
                  <c:v>-5.0000000000000002E-5</c:v>
                </c:pt>
                <c:pt idx="1621">
                  <c:v>-3.0000000000000001E-5</c:v>
                </c:pt>
                <c:pt idx="1622">
                  <c:v>-2.0000000000000002E-5</c:v>
                </c:pt>
                <c:pt idx="1623">
                  <c:v>-2.0000000000000002E-5</c:v>
                </c:pt>
                <c:pt idx="1624">
                  <c:v>-2.0000000000000002E-5</c:v>
                </c:pt>
                <c:pt idx="1625">
                  <c:v>0</c:v>
                </c:pt>
                <c:pt idx="1626">
                  <c:v>-9.0000000000000006E-5</c:v>
                </c:pt>
                <c:pt idx="1627">
                  <c:v>-4.0000000000000003E-5</c:v>
                </c:pt>
                <c:pt idx="1628">
                  <c:v>-2.0000000000000002E-5</c:v>
                </c:pt>
                <c:pt idx="1629">
                  <c:v>0</c:v>
                </c:pt>
                <c:pt idx="1630">
                  <c:v>0</c:v>
                </c:pt>
                <c:pt idx="1631">
                  <c:v>-4.0000000000000003E-5</c:v>
                </c:pt>
                <c:pt idx="1632">
                  <c:v>-1.0000000000000001E-5</c:v>
                </c:pt>
                <c:pt idx="1633">
                  <c:v>-1.0000000000000001E-5</c:v>
                </c:pt>
                <c:pt idx="1634">
                  <c:v>-2.0000000000000002E-5</c:v>
                </c:pt>
                <c:pt idx="1635">
                  <c:v>-4.0000000000000003E-5</c:v>
                </c:pt>
                <c:pt idx="1636">
                  <c:v>-9.0000000000000006E-5</c:v>
                </c:pt>
                <c:pt idx="1637">
                  <c:v>-6.0000000000000002E-5</c:v>
                </c:pt>
                <c:pt idx="1638">
                  <c:v>-5.0000000000000002E-5</c:v>
                </c:pt>
                <c:pt idx="1639">
                  <c:v>-4.0000000000000003E-5</c:v>
                </c:pt>
                <c:pt idx="1640">
                  <c:v>-1.0000000000000001E-5</c:v>
                </c:pt>
                <c:pt idx="1641">
                  <c:v>-6.0000000000000002E-5</c:v>
                </c:pt>
                <c:pt idx="1642">
                  <c:v>-3.0000000000000001E-5</c:v>
                </c:pt>
                <c:pt idx="1643">
                  <c:v>-1E-4</c:v>
                </c:pt>
                <c:pt idx="1644">
                  <c:v>-1.0000000000000001E-5</c:v>
                </c:pt>
                <c:pt idx="1645">
                  <c:v>-1.0000000000000001E-5</c:v>
                </c:pt>
                <c:pt idx="1646">
                  <c:v>-2.0000000000000002E-5</c:v>
                </c:pt>
                <c:pt idx="1647">
                  <c:v>-2.0000000000000002E-5</c:v>
                </c:pt>
                <c:pt idx="1648">
                  <c:v>0</c:v>
                </c:pt>
                <c:pt idx="1649">
                  <c:v>-1.0000000000000001E-5</c:v>
                </c:pt>
                <c:pt idx="1650">
                  <c:v>-4.0000000000000003E-5</c:v>
                </c:pt>
                <c:pt idx="1651">
                  <c:v>-5.0000000000000002E-5</c:v>
                </c:pt>
                <c:pt idx="1652">
                  <c:v>-6.9999999999999994E-5</c:v>
                </c:pt>
                <c:pt idx="1653">
                  <c:v>-5.0000000000000002E-5</c:v>
                </c:pt>
                <c:pt idx="1654">
                  <c:v>-4.0000000000000003E-5</c:v>
                </c:pt>
                <c:pt idx="1655">
                  <c:v>-2.0000000000000002E-5</c:v>
                </c:pt>
                <c:pt idx="1656">
                  <c:v>-1.3999999999999999E-4</c:v>
                </c:pt>
                <c:pt idx="1657">
                  <c:v>-9.0000000000000006E-5</c:v>
                </c:pt>
                <c:pt idx="1658">
                  <c:v>-3.0000000000000001E-5</c:v>
                </c:pt>
                <c:pt idx="1659">
                  <c:v>0</c:v>
                </c:pt>
                <c:pt idx="1660">
                  <c:v>-4.0000000000000003E-5</c:v>
                </c:pt>
                <c:pt idx="1661">
                  <c:v>-6.0000000000000002E-5</c:v>
                </c:pt>
                <c:pt idx="1662">
                  <c:v>-3.0000000000000001E-5</c:v>
                </c:pt>
                <c:pt idx="1663">
                  <c:v>-1.0000000000000001E-5</c:v>
                </c:pt>
                <c:pt idx="1664">
                  <c:v>-6.9999999999999994E-5</c:v>
                </c:pt>
                <c:pt idx="1665">
                  <c:v>-5.0000000000000002E-5</c:v>
                </c:pt>
                <c:pt idx="1666">
                  <c:v>-6.9999999999999994E-5</c:v>
                </c:pt>
                <c:pt idx="1667">
                  <c:v>-1.0000000000000001E-5</c:v>
                </c:pt>
                <c:pt idx="1668">
                  <c:v>-6.0000000000000002E-5</c:v>
                </c:pt>
                <c:pt idx="1669">
                  <c:v>-3.0000000000000001E-5</c:v>
                </c:pt>
                <c:pt idx="1670">
                  <c:v>-4.0000000000000003E-5</c:v>
                </c:pt>
                <c:pt idx="1671">
                  <c:v>-1.0000000000000001E-5</c:v>
                </c:pt>
                <c:pt idx="1672">
                  <c:v>-1.0000000000000001E-5</c:v>
                </c:pt>
                <c:pt idx="1673">
                  <c:v>-3.0000000000000001E-5</c:v>
                </c:pt>
                <c:pt idx="1674">
                  <c:v>-1.0000000000000001E-5</c:v>
                </c:pt>
                <c:pt idx="1675">
                  <c:v>-1.0000000000000001E-5</c:v>
                </c:pt>
                <c:pt idx="1676">
                  <c:v>-6.0000000000000002E-5</c:v>
                </c:pt>
                <c:pt idx="1677">
                  <c:v>-6.0000000000000002E-5</c:v>
                </c:pt>
                <c:pt idx="1678">
                  <c:v>-1.0000000000000001E-5</c:v>
                </c:pt>
                <c:pt idx="1679">
                  <c:v>-4.0000000000000003E-5</c:v>
                </c:pt>
                <c:pt idx="1680">
                  <c:v>-2.0000000000000002E-5</c:v>
                </c:pt>
                <c:pt idx="1681">
                  <c:v>-3.0000000000000001E-5</c:v>
                </c:pt>
                <c:pt idx="1682">
                  <c:v>-2.0000000000000002E-5</c:v>
                </c:pt>
                <c:pt idx="1683">
                  <c:v>-6.9999999999999994E-5</c:v>
                </c:pt>
                <c:pt idx="1684">
                  <c:v>-9.0000000000000006E-5</c:v>
                </c:pt>
                <c:pt idx="1685">
                  <c:v>-4.0000000000000003E-5</c:v>
                </c:pt>
                <c:pt idx="1686">
                  <c:v>-2.0000000000000002E-5</c:v>
                </c:pt>
                <c:pt idx="1687">
                  <c:v>-6.9999999999999994E-5</c:v>
                </c:pt>
                <c:pt idx="1688">
                  <c:v>-2.0000000000000002E-5</c:v>
                </c:pt>
                <c:pt idx="1689">
                  <c:v>-4.0000000000000003E-5</c:v>
                </c:pt>
                <c:pt idx="1690">
                  <c:v>-1.0000000000000001E-5</c:v>
                </c:pt>
                <c:pt idx="1691">
                  <c:v>-8.0000000000000007E-5</c:v>
                </c:pt>
                <c:pt idx="1692">
                  <c:v>-5.0000000000000002E-5</c:v>
                </c:pt>
                <c:pt idx="1693">
                  <c:v>-4.0000000000000003E-5</c:v>
                </c:pt>
                <c:pt idx="1694">
                  <c:v>-1.0000000000000001E-5</c:v>
                </c:pt>
                <c:pt idx="1695">
                  <c:v>-1.0000000000000001E-5</c:v>
                </c:pt>
                <c:pt idx="1696">
                  <c:v>-3.0000000000000001E-5</c:v>
                </c:pt>
                <c:pt idx="1697">
                  <c:v>-1.0000000000000001E-5</c:v>
                </c:pt>
                <c:pt idx="1698">
                  <c:v>-8.0000000000000007E-5</c:v>
                </c:pt>
                <c:pt idx="1699">
                  <c:v>-3.0000000000000001E-5</c:v>
                </c:pt>
                <c:pt idx="1700">
                  <c:v>-4.0000000000000003E-5</c:v>
                </c:pt>
                <c:pt idx="1701">
                  <c:v>-3.0000000000000001E-5</c:v>
                </c:pt>
                <c:pt idx="1702">
                  <c:v>-2.0000000000000002E-5</c:v>
                </c:pt>
                <c:pt idx="1703">
                  <c:v>-1.0000000000000001E-5</c:v>
                </c:pt>
                <c:pt idx="1704">
                  <c:v>-3.0000000000000001E-5</c:v>
                </c:pt>
                <c:pt idx="1705">
                  <c:v>-2.0000000000000002E-5</c:v>
                </c:pt>
                <c:pt idx="1706">
                  <c:v>-4.0000000000000003E-5</c:v>
                </c:pt>
                <c:pt idx="1707">
                  <c:v>-4.0000000000000003E-5</c:v>
                </c:pt>
                <c:pt idx="1708">
                  <c:v>-3.0000000000000001E-5</c:v>
                </c:pt>
                <c:pt idx="1709">
                  <c:v>-3.0000000000000001E-5</c:v>
                </c:pt>
                <c:pt idx="1710">
                  <c:v>-1.0000000000000001E-5</c:v>
                </c:pt>
                <c:pt idx="1711">
                  <c:v>-2.0000000000000002E-5</c:v>
                </c:pt>
                <c:pt idx="1712">
                  <c:v>-2.0000000000000002E-5</c:v>
                </c:pt>
                <c:pt idx="1713">
                  <c:v>-5.0000000000000002E-5</c:v>
                </c:pt>
                <c:pt idx="1714">
                  <c:v>-8.0000000000000007E-5</c:v>
                </c:pt>
                <c:pt idx="1715">
                  <c:v>-2.0000000000000002E-5</c:v>
                </c:pt>
                <c:pt idx="1716">
                  <c:v>-4.0000000000000003E-5</c:v>
                </c:pt>
                <c:pt idx="1717">
                  <c:v>-2.0000000000000002E-5</c:v>
                </c:pt>
                <c:pt idx="1718">
                  <c:v>-4.0000000000000003E-5</c:v>
                </c:pt>
                <c:pt idx="1719">
                  <c:v>-6.0000000000000002E-5</c:v>
                </c:pt>
                <c:pt idx="1720">
                  <c:v>-4.0000000000000003E-5</c:v>
                </c:pt>
                <c:pt idx="1721">
                  <c:v>-2.0000000000000002E-5</c:v>
                </c:pt>
                <c:pt idx="1722">
                  <c:v>-1.0000000000000001E-5</c:v>
                </c:pt>
                <c:pt idx="1723">
                  <c:v>-2.0000000000000002E-5</c:v>
                </c:pt>
                <c:pt idx="1724">
                  <c:v>-4.0000000000000003E-5</c:v>
                </c:pt>
                <c:pt idx="1725">
                  <c:v>-1.0000000000000001E-5</c:v>
                </c:pt>
                <c:pt idx="1726">
                  <c:v>-1.0000000000000001E-5</c:v>
                </c:pt>
                <c:pt idx="1727">
                  <c:v>-3.0000000000000001E-5</c:v>
                </c:pt>
                <c:pt idx="1728">
                  <c:v>-5.0000000000000002E-5</c:v>
                </c:pt>
                <c:pt idx="1729">
                  <c:v>-1.0000000000000001E-5</c:v>
                </c:pt>
                <c:pt idx="1730">
                  <c:v>-6.0000000000000002E-5</c:v>
                </c:pt>
                <c:pt idx="1731">
                  <c:v>-4.0000000000000003E-5</c:v>
                </c:pt>
                <c:pt idx="1732">
                  <c:v>-2.0000000000000002E-5</c:v>
                </c:pt>
                <c:pt idx="1733">
                  <c:v>-6.9999999999999994E-5</c:v>
                </c:pt>
                <c:pt idx="1734">
                  <c:v>-1.0000000000000001E-5</c:v>
                </c:pt>
                <c:pt idx="1735">
                  <c:v>-3.0000000000000001E-5</c:v>
                </c:pt>
                <c:pt idx="1736">
                  <c:v>-5.0000000000000002E-5</c:v>
                </c:pt>
                <c:pt idx="1737">
                  <c:v>0</c:v>
                </c:pt>
                <c:pt idx="1738">
                  <c:v>-9.0000000000000006E-5</c:v>
                </c:pt>
                <c:pt idx="1739">
                  <c:v>-3.0000000000000001E-5</c:v>
                </c:pt>
                <c:pt idx="1740">
                  <c:v>-2.0000000000000002E-5</c:v>
                </c:pt>
                <c:pt idx="1741">
                  <c:v>-1.3999999999999999E-4</c:v>
                </c:pt>
                <c:pt idx="1742">
                  <c:v>-2.0000000000000002E-5</c:v>
                </c:pt>
                <c:pt idx="1743">
                  <c:v>-1.1E-4</c:v>
                </c:pt>
                <c:pt idx="1744">
                  <c:v>-2.0000000000000002E-5</c:v>
                </c:pt>
                <c:pt idx="1745">
                  <c:v>-6.9999999999999994E-5</c:v>
                </c:pt>
                <c:pt idx="1746">
                  <c:v>-2.0000000000000002E-5</c:v>
                </c:pt>
                <c:pt idx="1747">
                  <c:v>-3.0000000000000001E-5</c:v>
                </c:pt>
                <c:pt idx="1748">
                  <c:v>-1.2999999999999999E-4</c:v>
                </c:pt>
                <c:pt idx="1749">
                  <c:v>-6.9999999999999994E-5</c:v>
                </c:pt>
                <c:pt idx="1750">
                  <c:v>-6.0000000000000002E-5</c:v>
                </c:pt>
                <c:pt idx="1751">
                  <c:v>-1E-4</c:v>
                </c:pt>
                <c:pt idx="1752">
                  <c:v>-4.0000000000000003E-5</c:v>
                </c:pt>
                <c:pt idx="1753">
                  <c:v>-1.0000000000000001E-5</c:v>
                </c:pt>
                <c:pt idx="1754">
                  <c:v>-1.0000000000000001E-5</c:v>
                </c:pt>
                <c:pt idx="1755">
                  <c:v>-3.0000000000000001E-5</c:v>
                </c:pt>
                <c:pt idx="1756">
                  <c:v>-1.0000000000000001E-5</c:v>
                </c:pt>
                <c:pt idx="1757">
                  <c:v>-5.0000000000000002E-5</c:v>
                </c:pt>
                <c:pt idx="1758">
                  <c:v>-3.0000000000000001E-5</c:v>
                </c:pt>
                <c:pt idx="1759">
                  <c:v>-5.0000000000000002E-5</c:v>
                </c:pt>
                <c:pt idx="1760">
                  <c:v>-6.0000000000000002E-5</c:v>
                </c:pt>
                <c:pt idx="1761">
                  <c:v>-1.0000000000000001E-5</c:v>
                </c:pt>
                <c:pt idx="1762">
                  <c:v>-1.0000000000000001E-5</c:v>
                </c:pt>
                <c:pt idx="1763">
                  <c:v>-2.0000000000000002E-5</c:v>
                </c:pt>
                <c:pt idx="1764">
                  <c:v>0</c:v>
                </c:pt>
                <c:pt idx="1765">
                  <c:v>-1.0000000000000001E-5</c:v>
                </c:pt>
                <c:pt idx="1766">
                  <c:v>-3.0000000000000001E-5</c:v>
                </c:pt>
                <c:pt idx="1767">
                  <c:v>-2.0000000000000002E-5</c:v>
                </c:pt>
                <c:pt idx="1768">
                  <c:v>-6.9999999999999994E-5</c:v>
                </c:pt>
                <c:pt idx="1769">
                  <c:v>-5.0000000000000002E-5</c:v>
                </c:pt>
                <c:pt idx="1770">
                  <c:v>-4.0000000000000003E-5</c:v>
                </c:pt>
                <c:pt idx="1771">
                  <c:v>-4.0000000000000003E-5</c:v>
                </c:pt>
                <c:pt idx="1772">
                  <c:v>0</c:v>
                </c:pt>
                <c:pt idx="1773">
                  <c:v>-2.0000000000000002E-5</c:v>
                </c:pt>
                <c:pt idx="1774">
                  <c:v>-4.0000000000000003E-5</c:v>
                </c:pt>
                <c:pt idx="1775">
                  <c:v>-2.0000000000000002E-5</c:v>
                </c:pt>
                <c:pt idx="1776">
                  <c:v>-6.9999999999999994E-5</c:v>
                </c:pt>
                <c:pt idx="1777">
                  <c:v>-5.0000000000000002E-5</c:v>
                </c:pt>
                <c:pt idx="1778">
                  <c:v>-3.0000000000000001E-5</c:v>
                </c:pt>
                <c:pt idx="1779">
                  <c:v>-1.0000000000000001E-5</c:v>
                </c:pt>
                <c:pt idx="1780">
                  <c:v>-2.0000000000000002E-5</c:v>
                </c:pt>
                <c:pt idx="1781">
                  <c:v>-1.0000000000000001E-5</c:v>
                </c:pt>
                <c:pt idx="1782">
                  <c:v>-4.0000000000000003E-5</c:v>
                </c:pt>
                <c:pt idx="1783">
                  <c:v>-2.0000000000000002E-5</c:v>
                </c:pt>
                <c:pt idx="1784">
                  <c:v>-8.0000000000000007E-5</c:v>
                </c:pt>
                <c:pt idx="1785">
                  <c:v>-3.0000000000000001E-5</c:v>
                </c:pt>
                <c:pt idx="1786">
                  <c:v>-1.0000000000000001E-5</c:v>
                </c:pt>
                <c:pt idx="1787">
                  <c:v>-6.0000000000000002E-5</c:v>
                </c:pt>
                <c:pt idx="1788">
                  <c:v>-3.0000000000000001E-5</c:v>
                </c:pt>
                <c:pt idx="1789">
                  <c:v>-5.0000000000000002E-5</c:v>
                </c:pt>
                <c:pt idx="1790">
                  <c:v>-1.0000000000000001E-5</c:v>
                </c:pt>
                <c:pt idx="1791">
                  <c:v>-1.0000000000000001E-5</c:v>
                </c:pt>
                <c:pt idx="1792">
                  <c:v>-2.0000000000000002E-5</c:v>
                </c:pt>
                <c:pt idx="1793">
                  <c:v>-1.1E-4</c:v>
                </c:pt>
                <c:pt idx="1794">
                  <c:v>0</c:v>
                </c:pt>
                <c:pt idx="1795">
                  <c:v>-3.0000000000000001E-5</c:v>
                </c:pt>
                <c:pt idx="1796">
                  <c:v>-2.0000000000000002E-5</c:v>
                </c:pt>
                <c:pt idx="1797">
                  <c:v>0</c:v>
                </c:pt>
                <c:pt idx="1798">
                  <c:v>-2.0000000000000002E-5</c:v>
                </c:pt>
                <c:pt idx="1799">
                  <c:v>-3.0000000000000001E-5</c:v>
                </c:pt>
                <c:pt idx="1800">
                  <c:v>-1.0000000000000001E-5</c:v>
                </c:pt>
                <c:pt idx="1801">
                  <c:v>-3.0000000000000001E-5</c:v>
                </c:pt>
                <c:pt idx="1802">
                  <c:v>-3.0000000000000001E-5</c:v>
                </c:pt>
                <c:pt idx="1803">
                  <c:v>-1.2999999999999999E-4</c:v>
                </c:pt>
                <c:pt idx="1804">
                  <c:v>-4.0000000000000003E-5</c:v>
                </c:pt>
                <c:pt idx="1805">
                  <c:v>-4.0000000000000003E-5</c:v>
                </c:pt>
                <c:pt idx="1806">
                  <c:v>-2.0000000000000002E-5</c:v>
                </c:pt>
                <c:pt idx="1807">
                  <c:v>-6.0000000000000002E-5</c:v>
                </c:pt>
                <c:pt idx="1808">
                  <c:v>-3.0000000000000001E-5</c:v>
                </c:pt>
                <c:pt idx="1809">
                  <c:v>-1.0000000000000001E-5</c:v>
                </c:pt>
                <c:pt idx="1810">
                  <c:v>-2.0000000000000002E-5</c:v>
                </c:pt>
                <c:pt idx="1811">
                  <c:v>0</c:v>
                </c:pt>
                <c:pt idx="1812">
                  <c:v>-4.0000000000000003E-5</c:v>
                </c:pt>
                <c:pt idx="1813">
                  <c:v>-3.0000000000000001E-5</c:v>
                </c:pt>
                <c:pt idx="1814">
                  <c:v>-4.0000000000000003E-5</c:v>
                </c:pt>
                <c:pt idx="1815">
                  <c:v>-2.0000000000000002E-5</c:v>
                </c:pt>
                <c:pt idx="1816">
                  <c:v>0</c:v>
                </c:pt>
                <c:pt idx="1817">
                  <c:v>-6.0000000000000002E-5</c:v>
                </c:pt>
                <c:pt idx="1818">
                  <c:v>-1.0000000000000001E-5</c:v>
                </c:pt>
                <c:pt idx="1819">
                  <c:v>-3.0000000000000001E-5</c:v>
                </c:pt>
                <c:pt idx="1820">
                  <c:v>-1.1E-4</c:v>
                </c:pt>
                <c:pt idx="1821">
                  <c:v>-3.0000000000000001E-5</c:v>
                </c:pt>
                <c:pt idx="1822">
                  <c:v>-9.0000000000000006E-5</c:v>
                </c:pt>
                <c:pt idx="1823">
                  <c:v>-1.6000000000000001E-4</c:v>
                </c:pt>
                <c:pt idx="1824">
                  <c:v>-3.3E-4</c:v>
                </c:pt>
                <c:pt idx="1825">
                  <c:v>-5.5999999999999995E-4</c:v>
                </c:pt>
                <c:pt idx="1826">
                  <c:v>-7.9000000000000001E-4</c:v>
                </c:pt>
                <c:pt idx="1827">
                  <c:v>-1.16E-3</c:v>
                </c:pt>
                <c:pt idx="1828">
                  <c:v>-1.5200000000000001E-3</c:v>
                </c:pt>
                <c:pt idx="1829">
                  <c:v>-1.9499999999999999E-3</c:v>
                </c:pt>
                <c:pt idx="1830">
                  <c:v>-2.4199999999999998E-3</c:v>
                </c:pt>
                <c:pt idx="1831">
                  <c:v>-3.0000000000000001E-3</c:v>
                </c:pt>
                <c:pt idx="1832">
                  <c:v>-3.6700000000000001E-3</c:v>
                </c:pt>
                <c:pt idx="1833">
                  <c:v>-4.3E-3</c:v>
                </c:pt>
                <c:pt idx="1834">
                  <c:v>-5.0800000000000003E-3</c:v>
                </c:pt>
                <c:pt idx="1835">
                  <c:v>-5.8300000000000001E-3</c:v>
                </c:pt>
                <c:pt idx="1836">
                  <c:v>-6.7200000000000003E-3</c:v>
                </c:pt>
                <c:pt idx="1837">
                  <c:v>-7.6699999999999997E-3</c:v>
                </c:pt>
                <c:pt idx="1838">
                  <c:v>-8.6899999999999998E-3</c:v>
                </c:pt>
                <c:pt idx="1839">
                  <c:v>-9.6200000000000001E-3</c:v>
                </c:pt>
                <c:pt idx="1840">
                  <c:v>-1.0840000000000001E-2</c:v>
                </c:pt>
                <c:pt idx="1841">
                  <c:v>-1.196E-2</c:v>
                </c:pt>
                <c:pt idx="1842">
                  <c:v>-1.3180000000000001E-2</c:v>
                </c:pt>
                <c:pt idx="1843">
                  <c:v>-1.44E-2</c:v>
                </c:pt>
                <c:pt idx="1844">
                  <c:v>-1.5769999999999999E-2</c:v>
                </c:pt>
                <c:pt idx="1845">
                  <c:v>-1.7160000000000002E-2</c:v>
                </c:pt>
                <c:pt idx="1846">
                  <c:v>-1.847E-2</c:v>
                </c:pt>
                <c:pt idx="1847">
                  <c:v>-2.0160000000000001E-2</c:v>
                </c:pt>
                <c:pt idx="1848">
                  <c:v>-2.1690000000000001E-2</c:v>
                </c:pt>
                <c:pt idx="1849">
                  <c:v>-2.3400000000000001E-2</c:v>
                </c:pt>
                <c:pt idx="1850">
                  <c:v>-2.5100000000000001E-2</c:v>
                </c:pt>
                <c:pt idx="1851">
                  <c:v>-2.6720000000000001E-2</c:v>
                </c:pt>
                <c:pt idx="1852">
                  <c:v>-2.8580000000000001E-2</c:v>
                </c:pt>
                <c:pt idx="1853">
                  <c:v>-3.041E-2</c:v>
                </c:pt>
                <c:pt idx="1854">
                  <c:v>-3.2329999999999998E-2</c:v>
                </c:pt>
                <c:pt idx="1855">
                  <c:v>-3.44E-2</c:v>
                </c:pt>
                <c:pt idx="1856">
                  <c:v>-3.6310000000000002E-2</c:v>
                </c:pt>
                <c:pt idx="1857">
                  <c:v>-3.8440000000000002E-2</c:v>
                </c:pt>
                <c:pt idx="1858">
                  <c:v>-4.0500000000000001E-2</c:v>
                </c:pt>
                <c:pt idx="1859">
                  <c:v>-4.2880000000000001E-2</c:v>
                </c:pt>
                <c:pt idx="1860">
                  <c:v>-4.5019999999999998E-2</c:v>
                </c:pt>
                <c:pt idx="1861">
                  <c:v>-4.7359999999999999E-2</c:v>
                </c:pt>
                <c:pt idx="1862">
                  <c:v>-4.9759999999999999E-2</c:v>
                </c:pt>
                <c:pt idx="1863">
                  <c:v>-5.2139999999999999E-2</c:v>
                </c:pt>
                <c:pt idx="1864">
                  <c:v>-5.459E-2</c:v>
                </c:pt>
                <c:pt idx="1865">
                  <c:v>-5.7230000000000003E-2</c:v>
                </c:pt>
                <c:pt idx="1866">
                  <c:v>-5.9679999999999997E-2</c:v>
                </c:pt>
                <c:pt idx="1867">
                  <c:v>-6.241E-2</c:v>
                </c:pt>
                <c:pt idx="1868">
                  <c:v>-6.5110000000000001E-2</c:v>
                </c:pt>
                <c:pt idx="1869">
                  <c:v>-6.794E-2</c:v>
                </c:pt>
                <c:pt idx="1870">
                  <c:v>-7.0790000000000006E-2</c:v>
                </c:pt>
                <c:pt idx="1871">
                  <c:v>-7.3520000000000002E-2</c:v>
                </c:pt>
                <c:pt idx="1872">
                  <c:v>-7.6600000000000001E-2</c:v>
                </c:pt>
                <c:pt idx="1873">
                  <c:v>-7.9500000000000001E-2</c:v>
                </c:pt>
                <c:pt idx="1874">
                  <c:v>-8.2580000000000001E-2</c:v>
                </c:pt>
                <c:pt idx="1875">
                  <c:v>-8.5730000000000001E-2</c:v>
                </c:pt>
                <c:pt idx="1876">
                  <c:v>-8.881E-2</c:v>
                </c:pt>
                <c:pt idx="1877">
                  <c:v>-9.2079999999999995E-2</c:v>
                </c:pt>
                <c:pt idx="1878">
                  <c:v>-9.5369999999999996E-2</c:v>
                </c:pt>
                <c:pt idx="1879">
                  <c:v>-9.8720000000000002E-2</c:v>
                </c:pt>
                <c:pt idx="1880">
                  <c:v>-0.10206</c:v>
                </c:pt>
                <c:pt idx="1881">
                  <c:v>-0.10549</c:v>
                </c:pt>
                <c:pt idx="1882">
                  <c:v>-0.10899</c:v>
                </c:pt>
                <c:pt idx="1883">
                  <c:v>-0.11259</c:v>
                </c:pt>
                <c:pt idx="1884">
                  <c:v>-0.11617</c:v>
                </c:pt>
                <c:pt idx="1885">
                  <c:v>-0.11976000000000001</c:v>
                </c:pt>
                <c:pt idx="1886">
                  <c:v>-0.12342</c:v>
                </c:pt>
                <c:pt idx="1887">
                  <c:v>-0.12722</c:v>
                </c:pt>
                <c:pt idx="1888">
                  <c:v>-0.13109000000000001</c:v>
                </c:pt>
                <c:pt idx="1889">
                  <c:v>-0.13494999999999999</c:v>
                </c:pt>
                <c:pt idx="1890">
                  <c:v>-0.13886999999999999</c:v>
                </c:pt>
                <c:pt idx="1891">
                  <c:v>-0.14279</c:v>
                </c:pt>
                <c:pt idx="1892">
                  <c:v>-0.14681</c:v>
                </c:pt>
                <c:pt idx="1893">
                  <c:v>-0.15096999999999999</c:v>
                </c:pt>
                <c:pt idx="1894">
                  <c:v>-0.15503</c:v>
                </c:pt>
                <c:pt idx="1895">
                  <c:v>-0.15919</c:v>
                </c:pt>
                <c:pt idx="1896">
                  <c:v>-0.16342000000000001</c:v>
                </c:pt>
                <c:pt idx="1897">
                  <c:v>-0.16768</c:v>
                </c:pt>
                <c:pt idx="1898">
                  <c:v>-0.17202000000000001</c:v>
                </c:pt>
                <c:pt idx="1899">
                  <c:v>-0.17643</c:v>
                </c:pt>
                <c:pt idx="1900">
                  <c:v>-0.18081033936118202</c:v>
                </c:pt>
                <c:pt idx="1901">
                  <c:v>-0.18521135841245712</c:v>
                </c:pt>
                <c:pt idx="1902">
                  <c:v>-0.18950306005698048</c:v>
                </c:pt>
                <c:pt idx="1903">
                  <c:v>-0.19390544913323793</c:v>
                </c:pt>
                <c:pt idx="1904">
                  <c:v>-0.19834853241488959</c:v>
                </c:pt>
                <c:pt idx="1905">
                  <c:v>-0.20263231861054787</c:v>
                </c:pt>
                <c:pt idx="1906">
                  <c:v>-0.20699681836349373</c:v>
                </c:pt>
                <c:pt idx="1907">
                  <c:v>-0.2112920442513288</c:v>
                </c:pt>
                <c:pt idx="1908">
                  <c:v>-0.21566801078556652</c:v>
                </c:pt>
                <c:pt idx="1909">
                  <c:v>-0.21999473441115591</c:v>
                </c:pt>
                <c:pt idx="1910">
                  <c:v>-0.22422223350594861</c:v>
                </c:pt>
                <c:pt idx="1911">
                  <c:v>-0.22864052838009585</c:v>
                </c:pt>
                <c:pt idx="1912">
                  <c:v>-0.23295964127538873</c:v>
                </c:pt>
                <c:pt idx="1913">
                  <c:v>-0.2371395963645303</c:v>
                </c:pt>
                <c:pt idx="1914">
                  <c:v>-0.24140041975034796</c:v>
                </c:pt>
                <c:pt idx="1915">
                  <c:v>-0.24571213946494219</c:v>
                </c:pt>
                <c:pt idx="1916">
                  <c:v>-0.24993478546876982</c:v>
                </c:pt>
                <c:pt idx="1917">
                  <c:v>-0.25418838964967017</c:v>
                </c:pt>
                <c:pt idx="1918">
                  <c:v>-0.25826298582182072</c:v>
                </c:pt>
                <c:pt idx="1919">
                  <c:v>-0.26255860972463685</c:v>
                </c:pt>
                <c:pt idx="1920">
                  <c:v>-0.26676529902160462</c:v>
                </c:pt>
                <c:pt idx="1921">
                  <c:v>-0.27091309329905067</c:v>
                </c:pt>
                <c:pt idx="1922">
                  <c:v>-0.27508203406485399</c:v>
                </c:pt>
                <c:pt idx="1923">
                  <c:v>-0.27911216474708767</c:v>
                </c:pt>
                <c:pt idx="1924">
                  <c:v>-0.28343353069260496</c:v>
                </c:pt>
                <c:pt idx="1925">
                  <c:v>-0.28752617916555923</c:v>
                </c:pt>
                <c:pt idx="1926">
                  <c:v>-0.29162015934585883</c:v>
                </c:pt>
                <c:pt idx="1927">
                  <c:v>-0.29573552232756861</c:v>
                </c:pt>
                <c:pt idx="1928">
                  <c:v>-0.2998523211172372</c:v>
                </c:pt>
                <c:pt idx="1929">
                  <c:v>-0.30387061063216941</c:v>
                </c:pt>
                <c:pt idx="1930">
                  <c:v>-0.30789044769863522</c:v>
                </c:pt>
                <c:pt idx="1931">
                  <c:v>-0.31194189105001735</c:v>
                </c:pt>
                <c:pt idx="1932">
                  <c:v>-0.31590500132488858</c:v>
                </c:pt>
                <c:pt idx="1933">
                  <c:v>-0.31998984106504225</c:v>
                </c:pt>
                <c:pt idx="1934">
                  <c:v>-0.32384647471344263</c:v>
                </c:pt>
                <c:pt idx="1935">
                  <c:v>-0.32787496861213083</c:v>
                </c:pt>
                <c:pt idx="1936">
                  <c:v>-0.33177539100005526</c:v>
                </c:pt>
                <c:pt idx="1937">
                  <c:v>-0.33577781201084334</c:v>
                </c:pt>
                <c:pt idx="1938">
                  <c:v>-0.33973230367052026</c:v>
                </c:pt>
                <c:pt idx="1939">
                  <c:v>-0.34364893989515238</c:v>
                </c:pt>
                <c:pt idx="1940">
                  <c:v>-0.34749779648843826</c:v>
                </c:pt>
                <c:pt idx="1941">
                  <c:v>-0.3514189511392376</c:v>
                </c:pt>
                <c:pt idx="1942">
                  <c:v>-0.35518248341903141</c:v>
                </c:pt>
                <c:pt idx="1943">
                  <c:v>-0.35906847477933002</c:v>
                </c:pt>
                <c:pt idx="1944">
                  <c:v>-0.36283700854901357</c:v>
                </c:pt>
                <c:pt idx="1945">
                  <c:v>-0.36674816993161441</c:v>
                </c:pt>
                <c:pt idx="1946">
                  <c:v>-0.37045204600253767</c:v>
                </c:pt>
                <c:pt idx="1947">
                  <c:v>-0.37434872570621763</c:v>
                </c:pt>
                <c:pt idx="1948">
                  <c:v>-0.37803829985321813</c:v>
                </c:pt>
                <c:pt idx="1949">
                  <c:v>-0.381720861117268</c:v>
                </c:pt>
                <c:pt idx="1950">
                  <c:v>-0.38544650403224134</c:v>
                </c:pt>
                <c:pt idx="1951">
                  <c:v>-0.38911532498906809</c:v>
                </c:pt>
                <c:pt idx="1952">
                  <c:v>-0.39283742223258955</c:v>
                </c:pt>
                <c:pt idx="1953">
                  <c:v>-0.3964328958583605</c:v>
                </c:pt>
                <c:pt idx="1954">
                  <c:v>-0.40014184780937057</c:v>
                </c:pt>
                <c:pt idx="1955">
                  <c:v>-0.40372438187273069</c:v>
                </c:pt>
                <c:pt idx="1956">
                  <c:v>-0.4073306036762791</c:v>
                </c:pt>
                <c:pt idx="1957">
                  <c:v>-0.4108706206851363</c:v>
                </c:pt>
                <c:pt idx="1958">
                  <c:v>-0.41443454219820486</c:v>
                </c:pt>
                <c:pt idx="1959">
                  <c:v>-0.41792247934459087</c:v>
                </c:pt>
                <c:pt idx="1960">
                  <c:v>-0.42149454507999196</c:v>
                </c:pt>
                <c:pt idx="1961">
                  <c:v>-0.42498085418300446</c:v>
                </c:pt>
                <c:pt idx="1962">
                  <c:v>-0.42841152325137621</c:v>
                </c:pt>
                <c:pt idx="1963">
                  <c:v>-0.43184667069820987</c:v>
                </c:pt>
                <c:pt idx="1964">
                  <c:v>-0.43537641674809613</c:v>
                </c:pt>
                <c:pt idx="1965">
                  <c:v>-0.43879088343318451</c:v>
                </c:pt>
                <c:pt idx="1966">
                  <c:v>-0.44205019458921635</c:v>
                </c:pt>
                <c:pt idx="1967">
                  <c:v>-0.44549447585146751</c:v>
                </c:pt>
                <c:pt idx="1968">
                  <c:v>-0.44877385465066488</c:v>
                </c:pt>
                <c:pt idx="1969">
                  <c:v>-0.45203846020881971</c:v>
                </c:pt>
                <c:pt idx="1970">
                  <c:v>-0.45544842353500903</c:v>
                </c:pt>
                <c:pt idx="1971">
                  <c:v>-0.45864387742111279</c:v>
                </c:pt>
                <c:pt idx="1972">
                  <c:v>-0.46186495643746972</c:v>
                </c:pt>
                <c:pt idx="1973">
                  <c:v>-0.4650917969284909</c:v>
                </c:pt>
                <c:pt idx="1974">
                  <c:v>-0.46839453700821554</c:v>
                </c:pt>
                <c:pt idx="1975">
                  <c:v>-0.47155331655579746</c:v>
                </c:pt>
                <c:pt idx="1976">
                  <c:v>-0.47472827721094424</c:v>
                </c:pt>
                <c:pt idx="1977">
                  <c:v>-0.4777195623693013</c:v>
                </c:pt>
                <c:pt idx="1978">
                  <c:v>-0.48094731717776151</c:v>
                </c:pt>
                <c:pt idx="1979">
                  <c:v>-0.4840016885297439</c:v>
                </c:pt>
                <c:pt idx="1980">
                  <c:v>-0.48707282506038652</c:v>
                </c:pt>
                <c:pt idx="1981">
                  <c:v>-0.49003087714170757</c:v>
                </c:pt>
                <c:pt idx="1982">
                  <c:v>-0.49312599687769942</c:v>
                </c:pt>
                <c:pt idx="1983">
                  <c:v>-0.49607833809935553</c:v>
                </c:pt>
                <c:pt idx="1984">
                  <c:v>-0.49908805635966402</c:v>
                </c:pt>
                <c:pt idx="1985">
                  <c:v>-0.50190530892851948</c:v>
                </c:pt>
                <c:pt idx="1986">
                  <c:v>-0.50495025478760902</c:v>
                </c:pt>
                <c:pt idx="1987">
                  <c:v>-0.50781305462520798</c:v>
                </c:pt>
                <c:pt idx="1988">
                  <c:v>-0.51069387083094431</c:v>
                </c:pt>
                <c:pt idx="1989">
                  <c:v>-0.51354286749050582</c:v>
                </c:pt>
                <c:pt idx="1990">
                  <c:v>-0.51635021038027396</c:v>
                </c:pt>
                <c:pt idx="1991">
                  <c:v>-0.51906606696193047</c:v>
                </c:pt>
                <c:pt idx="1992">
                  <c:v>-0.52185060637697933</c:v>
                </c:pt>
                <c:pt idx="1993">
                  <c:v>-0.52452399944123385</c:v>
                </c:pt>
                <c:pt idx="1994">
                  <c:v>-0.52722641863925412</c:v>
                </c:pt>
                <c:pt idx="1995">
                  <c:v>-0.52990803811869558</c:v>
                </c:pt>
                <c:pt idx="1996">
                  <c:v>-0.53262903368464753</c:v>
                </c:pt>
                <c:pt idx="1997">
                  <c:v>-0.53512958279389755</c:v>
                </c:pt>
                <c:pt idx="1998">
                  <c:v>-0.53778986454911948</c:v>
                </c:pt>
                <c:pt idx="1999">
                  <c:v>-0.54039005969305909</c:v>
                </c:pt>
                <c:pt idx="2000">
                  <c:v>-0.54299035060261347</c:v>
                </c:pt>
                <c:pt idx="2001">
                  <c:v>-0.54547092128289587</c:v>
                </c:pt>
                <c:pt idx="2002">
                  <c:v>-0.54793195736122835</c:v>
                </c:pt>
                <c:pt idx="2003">
                  <c:v>-0.55033364608107593</c:v>
                </c:pt>
                <c:pt idx="2004">
                  <c:v>-0.55280617629595263</c:v>
                </c:pt>
                <c:pt idx="2005">
                  <c:v>-0.5551197384632518</c:v>
                </c:pt>
                <c:pt idx="2006">
                  <c:v>-0.55751452463802309</c:v>
                </c:pt>
                <c:pt idx="2007">
                  <c:v>-0.55987072846673058</c:v>
                </c:pt>
                <c:pt idx="2008">
                  <c:v>-0.56224854518091139</c:v>
                </c:pt>
                <c:pt idx="2009">
                  <c:v>-0.56447817159081382</c:v>
                </c:pt>
                <c:pt idx="2010">
                  <c:v>-0.56668980607898356</c:v>
                </c:pt>
                <c:pt idx="2011">
                  <c:v>-0.56910364859377294</c:v>
                </c:pt>
                <c:pt idx="2012">
                  <c:v>-0.57122990064284451</c:v>
                </c:pt>
                <c:pt idx="2013">
                  <c:v>-0.57343876528656645</c:v>
                </c:pt>
                <c:pt idx="2014">
                  <c:v>-0.5755804471314091</c:v>
                </c:pt>
                <c:pt idx="2015">
                  <c:v>-0.57759515232326297</c:v>
                </c:pt>
                <c:pt idx="2016">
                  <c:v>-0.57970308854070618</c:v>
                </c:pt>
                <c:pt idx="2017">
                  <c:v>-0.58167446498824005</c:v>
                </c:pt>
                <c:pt idx="2018">
                  <c:v>-0.58384949238945028</c:v>
                </c:pt>
                <c:pt idx="2019">
                  <c:v>-0.58588838298015089</c:v>
                </c:pt>
                <c:pt idx="2020">
                  <c:v>-0.58781135050143596</c:v>
                </c:pt>
                <c:pt idx="2021">
                  <c:v>-0.58975861019272435</c:v>
                </c:pt>
                <c:pt idx="2022">
                  <c:v>-0.59159037878473031</c:v>
                </c:pt>
                <c:pt idx="2023">
                  <c:v>-0.59355687449238692</c:v>
                </c:pt>
                <c:pt idx="2024">
                  <c:v>-0.5953383170077432</c:v>
                </c:pt>
                <c:pt idx="2025">
                  <c:v>-0.59710492749277655</c:v>
                </c:pt>
                <c:pt idx="2026">
                  <c:v>-0.59894692857218501</c:v>
                </c:pt>
                <c:pt idx="2027">
                  <c:v>-0.60058454432613306</c:v>
                </c:pt>
                <c:pt idx="2028">
                  <c:v>-0.6023380002829215</c:v>
                </c:pt>
                <c:pt idx="2029">
                  <c:v>-0.60407752341164467</c:v>
                </c:pt>
                <c:pt idx="2030">
                  <c:v>-0.60579334211478786</c:v>
                </c:pt>
                <c:pt idx="2031">
                  <c:v>-0.60740568622074798</c:v>
                </c:pt>
                <c:pt idx="2032">
                  <c:v>-0.60900478697637839</c:v>
                </c:pt>
                <c:pt idx="2033">
                  <c:v>-0.61055087703940047</c:v>
                </c:pt>
                <c:pt idx="2034">
                  <c:v>-0.61213419047084294</c:v>
                </c:pt>
                <c:pt idx="2035">
                  <c:v>-0.61353496272739749</c:v>
                </c:pt>
                <c:pt idx="2036">
                  <c:v>-0.61491343065372217</c:v>
                </c:pt>
                <c:pt idx="2037">
                  <c:v>-0.61639983247473706</c:v>
                </c:pt>
                <c:pt idx="2038">
                  <c:v>-0.61786440778784046</c:v>
                </c:pt>
                <c:pt idx="2039">
                  <c:v>-0.61922739755507927</c:v>
                </c:pt>
                <c:pt idx="2040">
                  <c:v>-0.62051904409531522</c:v>
                </c:pt>
                <c:pt idx="2041">
                  <c:v>-0.62186959107629558</c:v>
                </c:pt>
                <c:pt idx="2042">
                  <c:v>-0.62314928350670717</c:v>
                </c:pt>
                <c:pt idx="2043">
                  <c:v>-0.62447836772819676</c:v>
                </c:pt>
                <c:pt idx="2044">
                  <c:v>-0.62565709140730885</c:v>
                </c:pt>
                <c:pt idx="2045">
                  <c:v>-0.62675570352743493</c:v>
                </c:pt>
                <c:pt idx="2046">
                  <c:v>-0.62791445438066096</c:v>
                </c:pt>
                <c:pt idx="2047">
                  <c:v>-0.62916359555962154</c:v>
                </c:pt>
                <c:pt idx="2048">
                  <c:v>-0.63017337994928702</c:v>
                </c:pt>
                <c:pt idx="2049">
                  <c:v>-0.63137406171870114</c:v>
                </c:pt>
                <c:pt idx="2050">
                  <c:v>-0.63222589631270543</c:v>
                </c:pt>
                <c:pt idx="2051">
                  <c:v>-0.63325914044359</c:v>
                </c:pt>
                <c:pt idx="2052">
                  <c:v>-0.63419405208273161</c:v>
                </c:pt>
                <c:pt idx="2053">
                  <c:v>-0.63514089045216415</c:v>
                </c:pt>
                <c:pt idx="2054">
                  <c:v>-0.63611991601612961</c:v>
                </c:pt>
                <c:pt idx="2055">
                  <c:v>-0.63697139047257567</c:v>
                </c:pt>
                <c:pt idx="2056">
                  <c:v>-0.6376455767446173</c:v>
                </c:pt>
                <c:pt idx="2057">
                  <c:v>-0.63855273897196763</c:v>
                </c:pt>
                <c:pt idx="2058">
                  <c:v>-0.63944314250230239</c:v>
                </c:pt>
                <c:pt idx="2059">
                  <c:v>-0.64001705388261532</c:v>
                </c:pt>
                <c:pt idx="2060">
                  <c:v>-0.64072474085052777</c:v>
                </c:pt>
                <c:pt idx="2061">
                  <c:v>-0.6414364723255257</c:v>
                </c:pt>
                <c:pt idx="2062">
                  <c:v>-0.64203251840022235</c:v>
                </c:pt>
                <c:pt idx="2063">
                  <c:v>-0.64257315033152429</c:v>
                </c:pt>
                <c:pt idx="2064">
                  <c:v>-0.64321864053177014</c:v>
                </c:pt>
                <c:pt idx="2065">
                  <c:v>-0.64362926255988018</c:v>
                </c:pt>
                <c:pt idx="2066">
                  <c:v>-0.64422529111238458</c:v>
                </c:pt>
                <c:pt idx="2067">
                  <c:v>-0.64468700201450513</c:v>
                </c:pt>
                <c:pt idx="2068">
                  <c:v>-0.6451446722111257</c:v>
                </c:pt>
                <c:pt idx="2069">
                  <c:v>-0.64554857975776336</c:v>
                </c:pt>
                <c:pt idx="2070">
                  <c:v>-0.64588900381150471</c:v>
                </c:pt>
                <c:pt idx="2071">
                  <c:v>-0.64620622462189481</c:v>
                </c:pt>
                <c:pt idx="2072">
                  <c:v>-0.64645052352177679</c:v>
                </c:pt>
                <c:pt idx="2073">
                  <c:v>-0.64667218291814743</c:v>
                </c:pt>
                <c:pt idx="2074">
                  <c:v>-0.64686148628290729</c:v>
                </c:pt>
                <c:pt idx="2075">
                  <c:v>-0.64713871814363133</c:v>
                </c:pt>
                <c:pt idx="2076">
                  <c:v>-0.64736416407428865</c:v>
                </c:pt>
                <c:pt idx="2077">
                  <c:v>-0.6474881106859065</c:v>
                </c:pt>
                <c:pt idx="2078">
                  <c:v>-0.64756084561724558</c:v>
                </c:pt>
                <c:pt idx="2079">
                  <c:v>-0.64769265752538696</c:v>
                </c:pt>
                <c:pt idx="2080">
                  <c:v>-0.64764383607633502</c:v>
                </c:pt>
                <c:pt idx="2081">
                  <c:v>-0.64772467193556182</c:v>
                </c:pt>
                <c:pt idx="2082">
                  <c:v>-0.64777545675851622</c:v>
                </c:pt>
                <c:pt idx="2083">
                  <c:v>-0.64765648318111213</c:v>
                </c:pt>
                <c:pt idx="2084">
                  <c:v>-0.64792804481018995</c:v>
                </c:pt>
                <c:pt idx="2085">
                  <c:v>-0.6473304362139215</c:v>
                </c:pt>
                <c:pt idx="2086">
                  <c:v>-0.64718395291221109</c:v>
                </c:pt>
                <c:pt idx="2087">
                  <c:v>-0.64695889136704698</c:v>
                </c:pt>
                <c:pt idx="2088">
                  <c:v>-0.64687554897283117</c:v>
                </c:pt>
                <c:pt idx="2089">
                  <c:v>-0.64644422404667989</c:v>
                </c:pt>
                <c:pt idx="2090">
                  <c:v>-0.6461852158186856</c:v>
                </c:pt>
                <c:pt idx="2091">
                  <c:v>-0.64590882442215181</c:v>
                </c:pt>
                <c:pt idx="2092">
                  <c:v>-0.64555535088380767</c:v>
                </c:pt>
                <c:pt idx="2093">
                  <c:v>-0.64513509711398709</c:v>
                </c:pt>
                <c:pt idx="2094">
                  <c:v>-0.64468836589676792</c:v>
                </c:pt>
                <c:pt idx="2095">
                  <c:v>-0.6442754608801009</c:v>
                </c:pt>
                <c:pt idx="2096">
                  <c:v>-0.64373668656590954</c:v>
                </c:pt>
                <c:pt idx="2097">
                  <c:v>-0.64317234830013348</c:v>
                </c:pt>
                <c:pt idx="2098">
                  <c:v>-0.64264275226279177</c:v>
                </c:pt>
                <c:pt idx="2099">
                  <c:v>-0.64206820545797716</c:v>
                </c:pt>
                <c:pt idx="2100">
                  <c:v>-0.64143901570383943</c:v>
                </c:pt>
                <c:pt idx="2101">
                  <c:v>-0.64077549162255965</c:v>
                </c:pt>
                <c:pt idx="2102">
                  <c:v>-0.63997794263024477</c:v>
                </c:pt>
                <c:pt idx="2103">
                  <c:v>-0.63937667892687711</c:v>
                </c:pt>
                <c:pt idx="2104">
                  <c:v>-0.63856201148616965</c:v>
                </c:pt>
                <c:pt idx="2105">
                  <c:v>-0.63767425204540329</c:v>
                </c:pt>
                <c:pt idx="2106">
                  <c:v>-0.63689371309529585</c:v>
                </c:pt>
                <c:pt idx="2107">
                  <c:v>-0.63604070786978029</c:v>
                </c:pt>
                <c:pt idx="2108">
                  <c:v>-0.63526555033577847</c:v>
                </c:pt>
                <c:pt idx="2109">
                  <c:v>-0.63419855518298651</c:v>
                </c:pt>
                <c:pt idx="2110">
                  <c:v>-0.63328003781357278</c:v>
                </c:pt>
                <c:pt idx="2111">
                  <c:v>-0.63243031433191788</c:v>
                </c:pt>
                <c:pt idx="2112">
                  <c:v>-0.631189701534286</c:v>
                </c:pt>
                <c:pt idx="2113">
                  <c:v>-0.63013851689848144</c:v>
                </c:pt>
                <c:pt idx="2114">
                  <c:v>-0.62917707857351091</c:v>
                </c:pt>
                <c:pt idx="2115">
                  <c:v>-0.62807570536918611</c:v>
                </c:pt>
                <c:pt idx="2116">
                  <c:v>-0.62674471674572629</c:v>
                </c:pt>
                <c:pt idx="2117">
                  <c:v>-0.62570443280334809</c:v>
                </c:pt>
                <c:pt idx="2118">
                  <c:v>-0.62454517427179712</c:v>
                </c:pt>
                <c:pt idx="2119">
                  <c:v>-0.62324726249990636</c:v>
                </c:pt>
                <c:pt idx="2120">
                  <c:v>-0.62193101944509688</c:v>
                </c:pt>
                <c:pt idx="2121">
                  <c:v>-0.62069676766288095</c:v>
                </c:pt>
                <c:pt idx="2122">
                  <c:v>-0.61924483029634247</c:v>
                </c:pt>
                <c:pt idx="2123">
                  <c:v>-0.61794553106557681</c:v>
                </c:pt>
                <c:pt idx="2124">
                  <c:v>-0.61642919425714648</c:v>
                </c:pt>
                <c:pt idx="2125">
                  <c:v>-0.61509614471349172</c:v>
                </c:pt>
                <c:pt idx="2126">
                  <c:v>-0.61364670782233799</c:v>
                </c:pt>
                <c:pt idx="2127">
                  <c:v>-0.61227120950607183</c:v>
                </c:pt>
                <c:pt idx="2128">
                  <c:v>-0.61071997621110641</c:v>
                </c:pt>
                <c:pt idx="2129">
                  <c:v>-0.60906333489725184</c:v>
                </c:pt>
                <c:pt idx="2130">
                  <c:v>-0.60749161302701027</c:v>
                </c:pt>
                <c:pt idx="2131">
                  <c:v>-0.60581513855492952</c:v>
                </c:pt>
                <c:pt idx="2132">
                  <c:v>-0.60423423991687497</c:v>
                </c:pt>
                <c:pt idx="2133">
                  <c:v>-0.60261924601933092</c:v>
                </c:pt>
                <c:pt idx="2134">
                  <c:v>-0.60098048622866695</c:v>
                </c:pt>
                <c:pt idx="2135">
                  <c:v>-0.59903829036037304</c:v>
                </c:pt>
                <c:pt idx="2136">
                  <c:v>-0.59728298866833085</c:v>
                </c:pt>
                <c:pt idx="2137">
                  <c:v>-0.59531491183402041</c:v>
                </c:pt>
                <c:pt idx="2138">
                  <c:v>-0.59370439095571537</c:v>
                </c:pt>
                <c:pt idx="2139">
                  <c:v>-0.5917517575377178</c:v>
                </c:pt>
                <c:pt idx="2140">
                  <c:v>-0.58990734347951745</c:v>
                </c:pt>
                <c:pt idx="2141">
                  <c:v>-0.58809148106495512</c:v>
                </c:pt>
                <c:pt idx="2142">
                  <c:v>-0.58608450295141057</c:v>
                </c:pt>
                <c:pt idx="2143">
                  <c:v>-0.58403674215891388</c:v>
                </c:pt>
                <c:pt idx="2144">
                  <c:v>-0.58197853205931538</c:v>
                </c:pt>
                <c:pt idx="2145">
                  <c:v>-0.57990020636539086</c:v>
                </c:pt>
                <c:pt idx="2146">
                  <c:v>-0.57800209911993639</c:v>
                </c:pt>
                <c:pt idx="2147">
                  <c:v>-0.5758845446849099</c:v>
                </c:pt>
                <c:pt idx="2148">
                  <c:v>-0.57373787773048623</c:v>
                </c:pt>
                <c:pt idx="2149">
                  <c:v>-0.57152243322415441</c:v>
                </c:pt>
                <c:pt idx="2150">
                  <c:v>-0.56938854641979297</c:v>
                </c:pt>
                <c:pt idx="2151">
                  <c:v>-0.56718655284671593</c:v>
                </c:pt>
                <c:pt idx="2152">
                  <c:v>-0.56495678829873808</c:v>
                </c:pt>
                <c:pt idx="2153">
                  <c:v>-0.56260958882321344</c:v>
                </c:pt>
                <c:pt idx="2154">
                  <c:v>-0.56045529071007483</c:v>
                </c:pt>
                <c:pt idx="2155">
                  <c:v>-0.55795423048086379</c:v>
                </c:pt>
                <c:pt idx="2156">
                  <c:v>-0.55564674487774379</c:v>
                </c:pt>
                <c:pt idx="2157">
                  <c:v>-0.55330317085251357</c:v>
                </c:pt>
                <c:pt idx="2158">
                  <c:v>-0.55086384555562296</c:v>
                </c:pt>
                <c:pt idx="2159">
                  <c:v>-0.54840910632516393</c:v>
                </c:pt>
                <c:pt idx="2160">
                  <c:v>-0.54602929067587014</c:v>
                </c:pt>
                <c:pt idx="2161">
                  <c:v>-0.54346473628809466</c:v>
                </c:pt>
                <c:pt idx="2162">
                  <c:v>-0.54096578099681403</c:v>
                </c:pt>
                <c:pt idx="2163">
                  <c:v>-0.53834276278057103</c:v>
                </c:pt>
                <c:pt idx="2164">
                  <c:v>-0.53598601975048843</c:v>
                </c:pt>
                <c:pt idx="2165">
                  <c:v>-0.53329589013920797</c:v>
                </c:pt>
                <c:pt idx="2166">
                  <c:v>-0.53062271228986257</c:v>
                </c:pt>
                <c:pt idx="2167">
                  <c:v>-0.52798682464503743</c:v>
                </c:pt>
                <c:pt idx="2168">
                  <c:v>-0.52533856573575366</c:v>
                </c:pt>
                <c:pt idx="2169">
                  <c:v>-0.52257827417034819</c:v>
                </c:pt>
                <c:pt idx="2170">
                  <c:v>-0.51990628862355615</c:v>
                </c:pt>
                <c:pt idx="2171">
                  <c:v>-0.5172129478252665</c:v>
                </c:pt>
                <c:pt idx="2172">
                  <c:v>-0.5143385905497162</c:v>
                </c:pt>
                <c:pt idx="2173">
                  <c:v>-0.51157355560419937</c:v>
                </c:pt>
                <c:pt idx="2174">
                  <c:v>-0.50866818181817464</c:v>
                </c:pt>
                <c:pt idx="2175">
                  <c:v>-0.50590280803216769</c:v>
                </c:pt>
                <c:pt idx="2176">
                  <c:v>-0.50291777308665075</c:v>
                </c:pt>
                <c:pt idx="2177">
                  <c:v>-0.50004341581110046</c:v>
                </c:pt>
                <c:pt idx="2178">
                  <c:v>-0.49715007501282771</c:v>
                </c:pt>
                <c:pt idx="2179">
                  <c:v>-0.49413808946600146</c:v>
                </c:pt>
                <c:pt idx="2180">
                  <c:v>-0.49118779790061273</c:v>
                </c:pt>
                <c:pt idx="2181">
                  <c:v>-0.48777953899132909</c:v>
                </c:pt>
                <c:pt idx="2182">
                  <c:v>-0.48521365134651107</c:v>
                </c:pt>
                <c:pt idx="2183">
                  <c:v>-0.48221047349716728</c:v>
                </c:pt>
                <c:pt idx="2184">
                  <c:v>-0.47897034388586968</c:v>
                </c:pt>
                <c:pt idx="2185">
                  <c:v>-0.47593360085579395</c:v>
                </c:pt>
                <c:pt idx="2186">
                  <c:v>-0.47280058263954938</c:v>
                </c:pt>
                <c:pt idx="2187">
                  <c:v>-0.46974162734827063</c:v>
                </c:pt>
                <c:pt idx="2188">
                  <c:v>-0.46650707296049876</c:v>
                </c:pt>
                <c:pt idx="2189">
                  <c:v>-0.46326725731120466</c:v>
                </c:pt>
                <c:pt idx="2190">
                  <c:v>-0.46015251808074042</c:v>
                </c:pt>
                <c:pt idx="2191">
                  <c:v>-0.4568231927838442</c:v>
                </c:pt>
                <c:pt idx="2192">
                  <c:v>-0.45357961875862607</c:v>
                </c:pt>
                <c:pt idx="2193">
                  <c:v>-0.45033213315550435</c:v>
                </c:pt>
                <c:pt idx="2194">
                  <c:v>-0.44706107292629582</c:v>
                </c:pt>
                <c:pt idx="2195">
                  <c:v>-0.44372677481314993</c:v>
                </c:pt>
                <c:pt idx="2196">
                  <c:v>-0.44034957533762542</c:v>
                </c:pt>
                <c:pt idx="2197">
                  <c:v>-0.43699981078965822</c:v>
                </c:pt>
                <c:pt idx="2198">
                  <c:v>-0.43368781721658278</c:v>
                </c:pt>
                <c:pt idx="2199">
                  <c:v>-0.43029393041220709</c:v>
                </c:pt>
                <c:pt idx="2200">
                  <c:v>-0.42684848590588764</c:v>
                </c:pt>
                <c:pt idx="2201">
                  <c:v>-0.42327181895146193</c:v>
                </c:pt>
                <c:pt idx="2202">
                  <c:v>-0.41999426451643052</c:v>
                </c:pt>
                <c:pt idx="2203">
                  <c:v>-0.41642615727097532</c:v>
                </c:pt>
                <c:pt idx="2204">
                  <c:v>-0.41297783157705492</c:v>
                </c:pt>
                <c:pt idx="2205">
                  <c:v>-0.40937962147745788</c:v>
                </c:pt>
                <c:pt idx="2206">
                  <c:v>-0.40587186068496628</c:v>
                </c:pt>
                <c:pt idx="2207">
                  <c:v>-0.40232488257141341</c:v>
                </c:pt>
                <c:pt idx="2208">
                  <c:v>-0.39870902015684218</c:v>
                </c:pt>
                <c:pt idx="2209">
                  <c:v>-0.39518460609865214</c:v>
                </c:pt>
                <c:pt idx="2210">
                  <c:v>-0.39151197268065463</c:v>
                </c:pt>
                <c:pt idx="2211">
                  <c:v>-0.3878214518023575</c:v>
                </c:pt>
                <c:pt idx="2212">
                  <c:v>-0.38422337496803749</c:v>
                </c:pt>
                <c:pt idx="2213">
                  <c:v>-0.38053807327599198</c:v>
                </c:pt>
                <c:pt idx="2214">
                  <c:v>-0.37688587740769819</c:v>
                </c:pt>
                <c:pt idx="2215">
                  <c:v>-0.37310711761702731</c:v>
                </c:pt>
                <c:pt idx="2216">
                  <c:v>-0.36931212371949362</c:v>
                </c:pt>
                <c:pt idx="2217">
                  <c:v>-0.36568122508143386</c:v>
                </c:pt>
                <c:pt idx="2218">
                  <c:v>-0.36189475060935994</c:v>
                </c:pt>
                <c:pt idx="2219">
                  <c:v>-0.35814302873912185</c:v>
                </c:pt>
                <c:pt idx="2220">
                  <c:v>-0.35424638742525882</c:v>
                </c:pt>
                <c:pt idx="2221">
                  <c:v>-0.35052515413030205</c:v>
                </c:pt>
                <c:pt idx="2222">
                  <c:v>-0.346689655814024</c:v>
                </c:pt>
                <c:pt idx="2223">
                  <c:v>-0.34289021892287641</c:v>
                </c:pt>
                <c:pt idx="2224">
                  <c:v>-0.33901716937922677</c:v>
                </c:pt>
                <c:pt idx="2225">
                  <c:v>-0.33519083257079352</c:v>
                </c:pt>
                <c:pt idx="2226">
                  <c:v>-0.33135153334001899</c:v>
                </c:pt>
                <c:pt idx="2227">
                  <c:v>-0.32740959597347707</c:v>
                </c:pt>
                <c:pt idx="2228">
                  <c:v>-0.32345534419127686</c:v>
                </c:pt>
                <c:pt idx="2229">
                  <c:v>-0.31948910113646933</c:v>
                </c:pt>
                <c:pt idx="2230">
                  <c:v>-0.31553118936457469</c:v>
                </c:pt>
                <c:pt idx="2231">
                  <c:v>-0.3115519308330259</c:v>
                </c:pt>
                <c:pt idx="2232">
                  <c:v>-0.30767164689063842</c:v>
                </c:pt>
                <c:pt idx="2233">
                  <c:v>-0.30368065826718071</c:v>
                </c:pt>
                <c:pt idx="2234">
                  <c:v>-0.29958928506286098</c:v>
                </c:pt>
                <c:pt idx="2235">
                  <c:v>-0.29577784673787644</c:v>
                </c:pt>
                <c:pt idx="2236">
                  <c:v>-0.291576662102079</c:v>
                </c:pt>
                <c:pt idx="2237">
                  <c:v>-0.28756604930445206</c:v>
                </c:pt>
                <c:pt idx="2238">
                  <c:v>-0.28349632582279582</c:v>
                </c:pt>
                <c:pt idx="2239">
                  <c:v>-0.27950780845337508</c:v>
                </c:pt>
                <c:pt idx="2240">
                  <c:v>-0.27533081330059028</c:v>
                </c:pt>
                <c:pt idx="2241">
                  <c:v>-0.27134565576659009</c:v>
                </c:pt>
                <c:pt idx="2242">
                  <c:v>-0.2672026505410634</c:v>
                </c:pt>
                <c:pt idx="2243">
                  <c:v>-0.26306211159095838</c:v>
                </c:pt>
                <c:pt idx="2244">
                  <c:v>-0.25890435215020036</c:v>
                </c:pt>
                <c:pt idx="2245">
                  <c:v>-0.2548496847094861</c:v>
                </c:pt>
                <c:pt idx="2246">
                  <c:v>-0.25068842100612221</c:v>
                </c:pt>
                <c:pt idx="2247">
                  <c:v>-0.24648087201381585</c:v>
                </c:pt>
                <c:pt idx="2248">
                  <c:v>-0.24231734793251869</c:v>
                </c:pt>
                <c:pt idx="2249">
                  <c:v>-0.23818815817838956</c:v>
                </c:pt>
                <c:pt idx="2250">
                  <c:v>-0.23392361137356632</c:v>
                </c:pt>
                <c:pt idx="2251">
                  <c:v>-0.22974401533623734</c:v>
                </c:pt>
                <c:pt idx="2252">
                  <c:v>-0.22557967707046211</c:v>
                </c:pt>
                <c:pt idx="2253">
                  <c:v>-0.22128090275626411</c:v>
                </c:pt>
                <c:pt idx="2254">
                  <c:v>-0.21709799773960592</c:v>
                </c:pt>
                <c:pt idx="2255">
                  <c:v>-0.21290126652237484</c:v>
                </c:pt>
                <c:pt idx="2256">
                  <c:v>-0.20871101275255555</c:v>
                </c:pt>
                <c:pt idx="2257">
                  <c:v>-0.20444753921421333</c:v>
                </c:pt>
                <c:pt idx="2258">
                  <c:v>-0.20018114781768315</c:v>
                </c:pt>
                <c:pt idx="2259">
                  <c:v>-0.19591213958969167</c:v>
                </c:pt>
                <c:pt idx="2260">
                  <c:v>-0.191640814663534</c:v>
                </c:pt>
                <c:pt idx="2261">
                  <c:v>-0.18734747226931114</c:v>
                </c:pt>
                <c:pt idx="2262">
                  <c:v>-0.18305241072416267</c:v>
                </c:pt>
                <c:pt idx="2263">
                  <c:v>-0.17882592742243686</c:v>
                </c:pt>
                <c:pt idx="2264">
                  <c:v>-0.17450831882617868</c:v>
                </c:pt>
                <c:pt idx="2265">
                  <c:v>-0.17014988045525303</c:v>
                </c:pt>
                <c:pt idx="2266">
                  <c:v>-0.16586090687784871</c:v>
                </c:pt>
                <c:pt idx="2267">
                  <c:v>-0.16152169170081043</c:v>
                </c:pt>
                <c:pt idx="2268">
                  <c:v>-0.15727252756003729</c:v>
                </c:pt>
                <c:pt idx="2269">
                  <c:v>-0.15297370611099037</c:v>
                </c:pt>
                <c:pt idx="2270">
                  <c:v>-0.14849551801912808</c:v>
                </c:pt>
                <c:pt idx="2271">
                  <c:v>-0.14428825295046366</c:v>
                </c:pt>
                <c:pt idx="2272">
                  <c:v>-0.13990219956208705</c:v>
                </c:pt>
                <c:pt idx="2273">
                  <c:v>-0.13550764549274064</c:v>
                </c:pt>
                <c:pt idx="2274">
                  <c:v>-0.13127487735346621</c:v>
                </c:pt>
                <c:pt idx="2275">
                  <c:v>-0.12684418071821213</c:v>
                </c:pt>
                <c:pt idx="2276">
                  <c:v>-0.1225158401145845</c:v>
                </c:pt>
                <c:pt idx="2277">
                  <c:v>-0.11818013901447566</c:v>
                </c:pt>
                <c:pt idx="2278">
                  <c:v>-0.11371735982486397</c:v>
                </c:pt>
                <c:pt idx="2279">
                  <c:v>-0.10936778387859958</c:v>
                </c:pt>
                <c:pt idx="2280">
                  <c:v>-0.10506169142524424</c:v>
                </c:pt>
                <c:pt idx="2281">
                  <c:v>-0.10060936162186884</c:v>
                </c:pt>
                <c:pt idx="2282">
                  <c:v>-9.6291072523978727E-2</c:v>
                </c:pt>
                <c:pt idx="2283">
                  <c:v>-9.1887101076493227E-2</c:v>
                </c:pt>
                <c:pt idx="2284">
                  <c:v>-8.7567723104598816E-2</c:v>
                </c:pt>
                <c:pt idx="2285">
                  <c:v>-8.3173213304843951E-2</c:v>
                </c:pt>
                <c:pt idx="2286">
                  <c:v>-7.8733845236140354E-2</c:v>
                </c:pt>
                <c:pt idx="2287">
                  <c:v>-7.4479891310839097E-2</c:v>
                </c:pt>
                <c:pt idx="2288">
                  <c:v>-6.9991622785847696E-2</c:v>
                </c:pt>
                <c:pt idx="2289">
                  <c:v>-6.5539309753748221E-2</c:v>
                </c:pt>
                <c:pt idx="2290">
                  <c:v>-6.1213221134067464E-2</c:v>
                </c:pt>
                <c:pt idx="2291">
                  <c:v>-5.6793624664398745E-2</c:v>
                </c:pt>
                <c:pt idx="2292">
                  <c:v>-5.2480786891756726E-2</c:v>
                </c:pt>
                <c:pt idx="2293">
                  <c:v>-4.8074973163781731E-2</c:v>
                </c:pt>
                <c:pt idx="2294">
                  <c:v>-4.3636447620245544E-2</c:v>
                </c:pt>
                <c:pt idx="2295">
                  <c:v>-3.9195473184195695E-2</c:v>
                </c:pt>
                <c:pt idx="2296">
                  <c:v>-3.4862311553633063E-2</c:v>
                </c:pt>
                <c:pt idx="2297">
                  <c:v>-3.0437223192769203E-2</c:v>
                </c:pt>
                <c:pt idx="2298">
                  <c:v>-2.615046732366455E-2</c:v>
                </c:pt>
                <c:pt idx="2299">
                  <c:v>-2.174230191765858E-2</c:v>
                </c:pt>
                <c:pt idx="2300">
                  <c:v>-1.7342983687079983E-2</c:v>
                </c:pt>
                <c:pt idx="2301">
                  <c:v>-1.2972768076747077E-2</c:v>
                </c:pt>
                <c:pt idx="2302">
                  <c:v>-8.6519092557129085E-3</c:v>
                </c:pt>
                <c:pt idx="2303">
                  <c:v>-4.2306601089219242E-3</c:v>
                </c:pt>
                <c:pt idx="2304">
                  <c:v>9.072777094232265E-5</c:v>
                </c:pt>
                <c:pt idx="2305">
                  <c:v>4.5920040918301375E-3</c:v>
                </c:pt>
                <c:pt idx="2306">
                  <c:v>8.8529198703422018E-3</c:v>
                </c:pt>
                <c:pt idx="2307">
                  <c:v>1.3203227439928522E-2</c:v>
                </c:pt>
                <c:pt idx="2308">
                  <c:v>1.7582680458955391E-2</c:v>
                </c:pt>
                <c:pt idx="2309">
                  <c:v>2.1951033918712781E-2</c:v>
                </c:pt>
                <c:pt idx="2310">
                  <c:v>2.6318044151478759E-2</c:v>
                </c:pt>
                <c:pt idx="2311">
                  <c:v>3.0613468838377678E-2</c:v>
                </c:pt>
                <c:pt idx="2312">
                  <c:v>3.5007067017365667E-2</c:v>
                </c:pt>
                <c:pt idx="2313">
                  <c:v>3.9248599091024072E-2</c:v>
                </c:pt>
                <c:pt idx="2314">
                  <c:v>4.3657826834474722E-2</c:v>
                </c:pt>
                <c:pt idx="2315">
                  <c:v>4.7884513403030571E-2</c:v>
                </c:pt>
                <c:pt idx="2316">
                  <c:v>5.2268423340011694E-2</c:v>
                </c:pt>
                <c:pt idx="2317">
                  <c:v>5.6649322584374051E-2</c:v>
                </c:pt>
                <c:pt idx="2318">
                  <c:v>6.0926978478422544E-2</c:v>
                </c:pt>
                <c:pt idx="2319">
                  <c:v>6.5191159775281449E-2</c:v>
                </c:pt>
                <c:pt idx="2320">
                  <c:v>6.9541636646556437E-2</c:v>
                </c:pt>
                <c:pt idx="2321">
                  <c:v>7.3698180689769632E-2</c:v>
                </c:pt>
                <c:pt idx="2322">
                  <c:v>7.8060564935813481E-2</c:v>
                </c:pt>
                <c:pt idx="2323">
                  <c:v>8.2328563856416626E-2</c:v>
                </c:pt>
                <c:pt idx="2324">
                  <c:v>8.662195337137657E-2</c:v>
                </c:pt>
                <c:pt idx="2325">
                  <c:v>9.0880510856021779E-2</c:v>
                </c:pt>
                <c:pt idx="2326">
                  <c:v>9.5134015148373496E-2</c:v>
                </c:pt>
                <c:pt idx="2327">
                  <c:v>9.9412246556352279E-2</c:v>
                </c:pt>
                <c:pt idx="2328">
                  <c:v>0.10363498686507144</c:v>
                </c:pt>
                <c:pt idx="2329">
                  <c:v>0.10784201934378412</c:v>
                </c:pt>
                <c:pt idx="2330">
                  <c:v>0.11210312875307871</c:v>
                </c:pt>
                <c:pt idx="2331">
                  <c:v>0.11615810135186999</c:v>
                </c:pt>
                <c:pt idx="2332">
                  <c:v>0.1204367249043341</c:v>
                </c:pt>
                <c:pt idx="2333">
                  <c:v>0.12469878868690509</c:v>
                </c:pt>
                <c:pt idx="2334">
                  <c:v>0.12889408349504583</c:v>
                </c:pt>
                <c:pt idx="2335">
                  <c:v>0.13304240165019587</c:v>
                </c:pt>
                <c:pt idx="2336">
                  <c:v>0.13722353700647405</c:v>
                </c:pt>
                <c:pt idx="2337">
                  <c:v>0.14142728495741297</c:v>
                </c:pt>
                <c:pt idx="2338">
                  <c:v>0.14548344244261191</c:v>
                </c:pt>
                <c:pt idx="2339">
                  <c:v>0.14962180795445246</c:v>
                </c:pt>
                <c:pt idx="2340">
                  <c:v>0.15375218154454284</c:v>
                </c:pt>
                <c:pt idx="2341">
                  <c:v>0.15791436483036536</c:v>
                </c:pt>
                <c:pt idx="2342">
                  <c:v>0.16197816100166529</c:v>
                </c:pt>
                <c:pt idx="2343">
                  <c:v>0.16610337482688831</c:v>
                </c:pt>
                <c:pt idx="2344">
                  <c:v>0.17019981265959139</c:v>
                </c:pt>
                <c:pt idx="2345">
                  <c:v>0.17419728244471955</c:v>
                </c:pt>
                <c:pt idx="2346">
                  <c:v>0.17830559372486032</c:v>
                </c:pt>
                <c:pt idx="2347">
                  <c:v>0.18234455764653834</c:v>
                </c:pt>
                <c:pt idx="2348">
                  <c:v>0.1863739869662413</c:v>
                </c:pt>
                <c:pt idx="2349">
                  <c:v>0.19038369605668537</c:v>
                </c:pt>
                <c:pt idx="2350">
                  <c:v>0.19439350091274621</c:v>
                </c:pt>
                <c:pt idx="2351">
                  <c:v>0.19839321915753416</c:v>
                </c:pt>
                <c:pt idx="2352">
                  <c:v>0.20235267004827895</c:v>
                </c:pt>
                <c:pt idx="2353">
                  <c:v>0.2063316744823287</c:v>
                </c:pt>
                <c:pt idx="2354">
                  <c:v>0.21025005500289584</c:v>
                </c:pt>
                <c:pt idx="2355">
                  <c:v>0.21423763580486721</c:v>
                </c:pt>
                <c:pt idx="2356">
                  <c:v>0.21816424274061585</c:v>
                </c:pt>
                <c:pt idx="2357">
                  <c:v>0.22204970332557128</c:v>
                </c:pt>
                <c:pt idx="2358">
                  <c:v>0.22600384674390384</c:v>
                </c:pt>
                <c:pt idx="2359">
                  <c:v>0.22987650385413394</c:v>
                </c:pt>
                <c:pt idx="2360">
                  <c:v>0.2336475071945725</c:v>
                </c:pt>
                <c:pt idx="2361">
                  <c:v>0.2375566909888378</c:v>
                </c:pt>
                <c:pt idx="2362">
                  <c:v>0.24145389115124871</c:v>
                </c:pt>
                <c:pt idx="2363">
                  <c:v>0.24524894529214913</c:v>
                </c:pt>
                <c:pt idx="2364">
                  <c:v>0.24901169272329682</c:v>
                </c:pt>
                <c:pt idx="2365">
                  <c:v>0.25281197446298398</c:v>
                </c:pt>
                <c:pt idx="2366">
                  <c:v>0.2565996332413345</c:v>
                </c:pt>
                <c:pt idx="2367">
                  <c:v>0.26035451350533867</c:v>
                </c:pt>
                <c:pt idx="2368">
                  <c:v>0.26416646142401623</c:v>
                </c:pt>
                <c:pt idx="2369">
                  <c:v>0.26787532489338739</c:v>
                </c:pt>
                <c:pt idx="2370">
                  <c:v>0.27149095354140051</c:v>
                </c:pt>
                <c:pt idx="2371">
                  <c:v>0.27532319873293476</c:v>
                </c:pt>
                <c:pt idx="2372">
                  <c:v>0.27897191357457185</c:v>
                </c:pt>
                <c:pt idx="2373">
                  <c:v>0.28260695291942417</c:v>
                </c:pt>
                <c:pt idx="2374">
                  <c:v>0.28621817337185229</c:v>
                </c:pt>
                <c:pt idx="2375">
                  <c:v>0.28990543329212048</c:v>
                </c:pt>
                <c:pt idx="2376">
                  <c:v>0.2935385928010974</c:v>
                </c:pt>
                <c:pt idx="2377">
                  <c:v>0.29707751378475056</c:v>
                </c:pt>
                <c:pt idx="2378">
                  <c:v>0.30075205989864084</c:v>
                </c:pt>
                <c:pt idx="2379">
                  <c:v>0.30427209657245458</c:v>
                </c:pt>
                <c:pt idx="2380">
                  <c:v>0.30777749101429963</c:v>
                </c:pt>
                <c:pt idx="2381">
                  <c:v>0.31131811221510119</c:v>
                </c:pt>
                <c:pt idx="2382">
                  <c:v>0.3147938309528473</c:v>
                </c:pt>
                <c:pt idx="2383">
                  <c:v>0.31828451979682493</c:v>
                </c:pt>
                <c:pt idx="2384">
                  <c:v>0.32177005311174067</c:v>
                </c:pt>
                <c:pt idx="2385">
                  <c:v>0.32524030706184304</c:v>
                </c:pt>
                <c:pt idx="2386">
                  <c:v>0.32869515961501961</c:v>
                </c:pt>
                <c:pt idx="2387">
                  <c:v>0.33201449054663756</c:v>
                </c:pt>
                <c:pt idx="2388">
                  <c:v>0.33542818144363018</c:v>
                </c:pt>
                <c:pt idx="2389">
                  <c:v>0.33882611570822929</c:v>
                </c:pt>
                <c:pt idx="2390">
                  <c:v>0.34220817856184205</c:v>
                </c:pt>
                <c:pt idx="2391">
                  <c:v>0.34550425704876497</c:v>
                </c:pt>
                <c:pt idx="2392">
                  <c:v>0.3488142400399239</c:v>
                </c:pt>
                <c:pt idx="2393">
                  <c:v>0.35214801823635966</c:v>
                </c:pt>
                <c:pt idx="2394">
                  <c:v>0.35537548417300258</c:v>
                </c:pt>
                <c:pt idx="2395">
                  <c:v>0.35858653222200232</c:v>
                </c:pt>
                <c:pt idx="2396">
                  <c:v>0.36185105859621958</c:v>
                </c:pt>
                <c:pt idx="2397">
                  <c:v>0.36504896135270259</c:v>
                </c:pt>
                <c:pt idx="2398">
                  <c:v>0.36830014039587411</c:v>
                </c:pt>
                <c:pt idx="2399">
                  <c:v>0.37140449748090809</c:v>
                </c:pt>
                <c:pt idx="2400">
                  <c:v>0.37455193621684701</c:v>
                </c:pt>
                <c:pt idx="2401">
                  <c:v>0.37771236206985126</c:v>
                </c:pt>
                <c:pt idx="2402">
                  <c:v>0.38075568236616686</c:v>
                </c:pt>
                <c:pt idx="2403">
                  <c:v>0.38389180629524855</c:v>
                </c:pt>
                <c:pt idx="2404">
                  <c:v>0.38695064491265674</c:v>
                </c:pt>
                <c:pt idx="2405">
                  <c:v>0.39001211114297174</c:v>
                </c:pt>
                <c:pt idx="2406">
                  <c:v>0.39294611978265825</c:v>
                </c:pt>
                <c:pt idx="2407">
                  <c:v>0.39593258750287408</c:v>
                </c:pt>
                <c:pt idx="2408">
                  <c:v>0.39896143285206964</c:v>
                </c:pt>
                <c:pt idx="2409">
                  <c:v>0.40193257625878109</c:v>
                </c:pt>
                <c:pt idx="2410">
                  <c:v>0.40484594003416419</c:v>
                </c:pt>
                <c:pt idx="2411">
                  <c:v>0.40776144837448358</c:v>
                </c:pt>
                <c:pt idx="2412">
                  <c:v>0.41061902736368427</c:v>
                </c:pt>
                <c:pt idx="2413">
                  <c:v>0.41344860497576486</c:v>
                </c:pt>
                <c:pt idx="2414">
                  <c:v>0.41635011107707642</c:v>
                </c:pt>
                <c:pt idx="2415">
                  <c:v>0.41917347742868305</c:v>
                </c:pt>
                <c:pt idx="2416">
                  <c:v>0.42192863768852673</c:v>
                </c:pt>
                <c:pt idx="2417">
                  <c:v>0.42472552741365766</c:v>
                </c:pt>
                <c:pt idx="2418">
                  <c:v>0.42749408406228007</c:v>
                </c:pt>
                <c:pt idx="2419">
                  <c:v>0.43023424699580692</c:v>
                </c:pt>
                <c:pt idx="2420">
                  <c:v>0.4329559574808739</c:v>
                </c:pt>
                <c:pt idx="2421">
                  <c:v>0.43556915869119983</c:v>
                </c:pt>
                <c:pt idx="2422">
                  <c:v>0.43820379570949397</c:v>
                </c:pt>
                <c:pt idx="2423">
                  <c:v>0.44083981552920015</c:v>
                </c:pt>
                <c:pt idx="2424">
                  <c:v>0.4434071670562405</c:v>
                </c:pt>
                <c:pt idx="2425">
                  <c:v>0.44605580111072696</c:v>
                </c:pt>
                <c:pt idx="2426">
                  <c:v>0.44857567042849755</c:v>
                </c:pt>
                <c:pt idx="2427">
                  <c:v>0.45110672966268739</c:v>
                </c:pt>
                <c:pt idx="2428">
                  <c:v>0.45359893538524654</c:v>
                </c:pt>
                <c:pt idx="2429">
                  <c:v>0.45610224608826488</c:v>
                </c:pt>
                <c:pt idx="2430">
                  <c:v>0.45851662218545908</c:v>
                </c:pt>
                <c:pt idx="2431">
                  <c:v>0.46096202601330427</c:v>
                </c:pt>
                <c:pt idx="2432">
                  <c:v>0.46341842183241377</c:v>
                </c:pt>
                <c:pt idx="2433">
                  <c:v>0.46576577582857048</c:v>
                </c:pt>
                <c:pt idx="2434">
                  <c:v>0.46808405611397896</c:v>
                </c:pt>
                <c:pt idx="2435">
                  <c:v>0.47048323272816095</c:v>
                </c:pt>
                <c:pt idx="2436">
                  <c:v>0.47269327763901847</c:v>
                </c:pt>
                <c:pt idx="2437">
                  <c:v>0.47501416474373581</c:v>
                </c:pt>
                <c:pt idx="2438">
                  <c:v>0.47730586986959223</c:v>
                </c:pt>
                <c:pt idx="2439">
                  <c:v>0.47955837077479169</c:v>
                </c:pt>
                <c:pt idx="2440">
                  <c:v>0.48172164714919985</c:v>
                </c:pt>
                <c:pt idx="2441">
                  <c:v>0.48392568061496988</c:v>
                </c:pt>
                <c:pt idx="2442">
                  <c:v>0.48610045472712216</c:v>
                </c:pt>
                <c:pt idx="2443">
                  <c:v>0.4881859549741856</c:v>
                </c:pt>
                <c:pt idx="2444">
                  <c:v>0.4902921687785331</c:v>
                </c:pt>
                <c:pt idx="2445">
                  <c:v>0.4924390854968661</c:v>
                </c:pt>
                <c:pt idx="2446">
                  <c:v>0.49441669642062225</c:v>
                </c:pt>
                <c:pt idx="2447">
                  <c:v>0.49648499477608965</c:v>
                </c:pt>
                <c:pt idx="2448">
                  <c:v>0.49848397572481407</c:v>
                </c:pt>
                <c:pt idx="2449">
                  <c:v>0.50046363636363322</c:v>
                </c:pt>
                <c:pt idx="2450">
                  <c:v>0.50240397572481399</c:v>
                </c:pt>
                <c:pt idx="2451">
                  <c:v>0.50429499477608974</c:v>
                </c:pt>
                <c:pt idx="2452">
                  <c:v>0.50614669642062227</c:v>
                </c:pt>
                <c:pt idx="2453">
                  <c:v>0.50806908549686636</c:v>
                </c:pt>
                <c:pt idx="2454">
                  <c:v>0.50990216877853323</c:v>
                </c:pt>
                <c:pt idx="2455">
                  <c:v>0.51173595497418578</c:v>
                </c:pt>
                <c:pt idx="2456">
                  <c:v>0.51348045472712212</c:v>
                </c:pt>
                <c:pt idx="2457">
                  <c:v>0.51534568061496966</c:v>
                </c:pt>
                <c:pt idx="2458">
                  <c:v>0.5170616471492</c:v>
                </c:pt>
                <c:pt idx="2459">
                  <c:v>0.51874837077479174</c:v>
                </c:pt>
                <c:pt idx="2460">
                  <c:v>0.52040586986959259</c:v>
                </c:pt>
                <c:pt idx="2461">
                  <c:v>0.52216416474373606</c:v>
                </c:pt>
                <c:pt idx="2462">
                  <c:v>0.52370327763901825</c:v>
                </c:pt>
                <c:pt idx="2463">
                  <c:v>0.52534323272816108</c:v>
                </c:pt>
                <c:pt idx="2464">
                  <c:v>0.52693405611397903</c:v>
                </c:pt>
                <c:pt idx="2465">
                  <c:v>0.5284557758285704</c:v>
                </c:pt>
                <c:pt idx="2466">
                  <c:v>0.52993842183241391</c:v>
                </c:pt>
                <c:pt idx="2467">
                  <c:v>0.53145202601330421</c:v>
                </c:pt>
                <c:pt idx="2468">
                  <c:v>0.53287662218545906</c:v>
                </c:pt>
                <c:pt idx="2469">
                  <c:v>0.53439224608826486</c:v>
                </c:pt>
                <c:pt idx="2470">
                  <c:v>0.53582893538524656</c:v>
                </c:pt>
                <c:pt idx="2471">
                  <c:v>0.53719672966268739</c:v>
                </c:pt>
                <c:pt idx="2472">
                  <c:v>0.53856567042849779</c:v>
                </c:pt>
                <c:pt idx="2473">
                  <c:v>0.53993580111072692</c:v>
                </c:pt>
                <c:pt idx="2474">
                  <c:v>0.5411871670562407</c:v>
                </c:pt>
                <c:pt idx="2475">
                  <c:v>0.54240981552920031</c:v>
                </c:pt>
                <c:pt idx="2476">
                  <c:v>0.54372379570949381</c:v>
                </c:pt>
                <c:pt idx="2477">
                  <c:v>0.54496915869119977</c:v>
                </c:pt>
                <c:pt idx="2478">
                  <c:v>0.5461459574808738</c:v>
                </c:pt>
                <c:pt idx="2479">
                  <c:v>0.5472842469958068</c:v>
                </c:pt>
                <c:pt idx="2480">
                  <c:v>0.5484540840622798</c:v>
                </c:pt>
                <c:pt idx="2481">
                  <c:v>0.54959552741365769</c:v>
                </c:pt>
                <c:pt idx="2482">
                  <c:v>0.550698637688527</c:v>
                </c:pt>
                <c:pt idx="2483">
                  <c:v>0.55173347742868284</c:v>
                </c:pt>
                <c:pt idx="2484">
                  <c:v>0.55276011107707657</c:v>
                </c:pt>
                <c:pt idx="2485">
                  <c:v>0.55379860497576505</c:v>
                </c:pt>
                <c:pt idx="2486">
                  <c:v>0.55478902736368463</c:v>
                </c:pt>
                <c:pt idx="2487">
                  <c:v>0.5556614483744835</c:v>
                </c:pt>
                <c:pt idx="2488">
                  <c:v>0.55668594003416416</c:v>
                </c:pt>
                <c:pt idx="2489">
                  <c:v>0.55756257625878103</c:v>
                </c:pt>
                <c:pt idx="2490">
                  <c:v>0.55844143285206949</c:v>
                </c:pt>
                <c:pt idx="2491">
                  <c:v>0.5592725875028739</c:v>
                </c:pt>
                <c:pt idx="2492">
                  <c:v>0.56007611978267535</c:v>
                </c:pt>
                <c:pt idx="2493">
                  <c:v>0.56090211114297173</c:v>
                </c:pt>
                <c:pt idx="2494">
                  <c:v>0.56163064491265668</c:v>
                </c:pt>
                <c:pt idx="2495">
                  <c:v>0.56234180629524833</c:v>
                </c:pt>
                <c:pt idx="2496">
                  <c:v>0.56309568236616681</c:v>
                </c:pt>
                <c:pt idx="2497">
                  <c:v>0.56379236206985128</c:v>
                </c:pt>
                <c:pt idx="2498">
                  <c:v>0.56445193621684675</c:v>
                </c:pt>
                <c:pt idx="2499">
                  <c:v>0.56509449748090823</c:v>
                </c:pt>
                <c:pt idx="2500">
                  <c:v>0.56566014039587431</c:v>
                </c:pt>
                <c:pt idx="2501">
                  <c:v>0.56627896135270239</c:v>
                </c:pt>
                <c:pt idx="2502">
                  <c:v>0.56687105859621933</c:v>
                </c:pt>
                <c:pt idx="2503">
                  <c:v>0.56734653222200215</c:v>
                </c:pt>
                <c:pt idx="2504">
                  <c:v>0.5678254841730026</c:v>
                </c:pt>
                <c:pt idx="2505">
                  <c:v>0.56826801823635975</c:v>
                </c:pt>
                <c:pt idx="2506">
                  <c:v>0.56878424003992389</c:v>
                </c:pt>
                <c:pt idx="2507">
                  <c:v>0.56917425704876523</c:v>
                </c:pt>
                <c:pt idx="2508">
                  <c:v>0.56952817856184179</c:v>
                </c:pt>
                <c:pt idx="2509">
                  <c:v>0.56993611570822944</c:v>
                </c:pt>
                <c:pt idx="2510">
                  <c:v>0.5702681814436299</c:v>
                </c:pt>
                <c:pt idx="2511">
                  <c:v>0.57054449054663792</c:v>
                </c:pt>
                <c:pt idx="2512">
                  <c:v>0.57087515961501945</c:v>
                </c:pt>
                <c:pt idx="2513">
                  <c:v>0.571100307061843</c:v>
                </c:pt>
                <c:pt idx="2514">
                  <c:v>0.57134005311174096</c:v>
                </c:pt>
                <c:pt idx="2515">
                  <c:v>0.57160451979682492</c:v>
                </c:pt>
                <c:pt idx="2516">
                  <c:v>0.57169383095284765</c:v>
                </c:pt>
                <c:pt idx="2517">
                  <c:v>0.57185811221510141</c:v>
                </c:pt>
                <c:pt idx="2518">
                  <c:v>0.57202749101429973</c:v>
                </c:pt>
                <c:pt idx="2519">
                  <c:v>0.57209209657245497</c:v>
                </c:pt>
                <c:pt idx="2520">
                  <c:v>0.5721820598986409</c:v>
                </c:pt>
                <c:pt idx="2521">
                  <c:v>0.57220751378475043</c:v>
                </c:pt>
                <c:pt idx="2522">
                  <c:v>0.57226859280111464</c:v>
                </c:pt>
                <c:pt idx="2523">
                  <c:v>0.57219543329212064</c:v>
                </c:pt>
                <c:pt idx="2524">
                  <c:v>0.57222817337185194</c:v>
                </c:pt>
                <c:pt idx="2525">
                  <c:v>0.57217695291944137</c:v>
                </c:pt>
                <c:pt idx="2526">
                  <c:v>0.57208191357458915</c:v>
                </c:pt>
                <c:pt idx="2527">
                  <c:v>0.57195319873293471</c:v>
                </c:pt>
                <c:pt idx="2528">
                  <c:v>0.57185095354140048</c:v>
                </c:pt>
                <c:pt idx="2529">
                  <c:v>0.5717153248933875</c:v>
                </c:pt>
                <c:pt idx="2530">
                  <c:v>0.57149646142401611</c:v>
                </c:pt>
                <c:pt idx="2531">
                  <c:v>0.57127451350533853</c:v>
                </c:pt>
                <c:pt idx="2532">
                  <c:v>0.57101963324133465</c:v>
                </c:pt>
                <c:pt idx="2533">
                  <c:v>0.57081197446300092</c:v>
                </c:pt>
                <c:pt idx="2534">
                  <c:v>0.57052169272329722</c:v>
                </c:pt>
                <c:pt idx="2535">
                  <c:v>0.57018894529214936</c:v>
                </c:pt>
                <c:pt idx="2536">
                  <c:v>0.56984389115124889</c:v>
                </c:pt>
                <c:pt idx="2537">
                  <c:v>0.56953669098883752</c:v>
                </c:pt>
                <c:pt idx="2538">
                  <c:v>0.56911750719457244</c:v>
                </c:pt>
                <c:pt idx="2539">
                  <c:v>0.56870650385413368</c:v>
                </c:pt>
                <c:pt idx="2540">
                  <c:v>0.56826384674390384</c:v>
                </c:pt>
                <c:pt idx="2541">
                  <c:v>0.56782970332557126</c:v>
                </c:pt>
                <c:pt idx="2542">
                  <c:v>0.56736424274061603</c:v>
                </c:pt>
                <c:pt idx="2543">
                  <c:v>0.56686763580486721</c:v>
                </c:pt>
                <c:pt idx="2544">
                  <c:v>0.56631005500289566</c:v>
                </c:pt>
                <c:pt idx="2545">
                  <c:v>0.56579167448232903</c:v>
                </c:pt>
                <c:pt idx="2546">
                  <c:v>0.56515267004827896</c:v>
                </c:pt>
                <c:pt idx="2547">
                  <c:v>0.56456321915753449</c:v>
                </c:pt>
                <c:pt idx="2548">
                  <c:v>0.56399350091274592</c:v>
                </c:pt>
                <c:pt idx="2549">
                  <c:v>0.56331369605668558</c:v>
                </c:pt>
                <c:pt idx="2550">
                  <c:v>0.56264398696624118</c:v>
                </c:pt>
                <c:pt idx="2551">
                  <c:v>0.56196455764653841</c:v>
                </c:pt>
                <c:pt idx="2552">
                  <c:v>0.56121559372486018</c:v>
                </c:pt>
                <c:pt idx="2553">
                  <c:v>0.56046728244471966</c:v>
                </c:pt>
                <c:pt idx="2554">
                  <c:v>0.55979981265959111</c:v>
                </c:pt>
                <c:pt idx="2555">
                  <c:v>0.55888337482688843</c:v>
                </c:pt>
                <c:pt idx="2556">
                  <c:v>0.55807816100166496</c:v>
                </c:pt>
                <c:pt idx="2557">
                  <c:v>0.55729436483036565</c:v>
                </c:pt>
                <c:pt idx="2558">
                  <c:v>0.55642218154454248</c:v>
                </c:pt>
                <c:pt idx="2559">
                  <c:v>0.55552180795445238</c:v>
                </c:pt>
                <c:pt idx="2560">
                  <c:v>0.55464344244261188</c:v>
                </c:pt>
                <c:pt idx="2561">
                  <c:v>0.55369728495741288</c:v>
                </c:pt>
                <c:pt idx="2562">
                  <c:v>0.5527835370064742</c:v>
                </c:pt>
                <c:pt idx="2563">
                  <c:v>0.55179240165019561</c:v>
                </c:pt>
                <c:pt idx="2564">
                  <c:v>0.55082408349504552</c:v>
                </c:pt>
                <c:pt idx="2565">
                  <c:v>0.54978878868690506</c:v>
                </c:pt>
                <c:pt idx="2566">
                  <c:v>0.54880672490435156</c:v>
                </c:pt>
                <c:pt idx="2567">
                  <c:v>0.54770810135187009</c:v>
                </c:pt>
                <c:pt idx="2568">
                  <c:v>0.54663312875309567</c:v>
                </c:pt>
                <c:pt idx="2569">
                  <c:v>0.54562201934378418</c:v>
                </c:pt>
                <c:pt idx="2570">
                  <c:v>0.54445498686507143</c:v>
                </c:pt>
                <c:pt idx="2571">
                  <c:v>0.54363224655635234</c:v>
                </c:pt>
                <c:pt idx="2572">
                  <c:v>0.54211401514837343</c:v>
                </c:pt>
                <c:pt idx="2573">
                  <c:v>0.54093051085602184</c:v>
                </c:pt>
                <c:pt idx="2574">
                  <c:v>0.53977195337137651</c:v>
                </c:pt>
                <c:pt idx="2575">
                  <c:v>0.53847856385641668</c:v>
                </c:pt>
                <c:pt idx="2576">
                  <c:v>0.53728056493583054</c:v>
                </c:pt>
                <c:pt idx="2577">
                  <c:v>0.53603818068976983</c:v>
                </c:pt>
                <c:pt idx="2578">
                  <c:v>0.53472163664655659</c:v>
                </c:pt>
                <c:pt idx="2579">
                  <c:v>0.53344115977528128</c:v>
                </c:pt>
                <c:pt idx="2580">
                  <c:v>0.53209697847842241</c:v>
                </c:pt>
                <c:pt idx="2581">
                  <c:v>0.53077932258439153</c:v>
                </c:pt>
                <c:pt idx="2582">
                  <c:v>0.52940842334001159</c:v>
                </c:pt>
                <c:pt idx="2583">
                  <c:v>0.52800451340303045</c:v>
                </c:pt>
                <c:pt idx="2584">
                  <c:v>0.52661782683447456</c:v>
                </c:pt>
                <c:pt idx="2585">
                  <c:v>0.52517859909104114</c:v>
                </c:pt>
                <c:pt idx="2586">
                  <c:v>0.52375706701736569</c:v>
                </c:pt>
                <c:pt idx="2587">
                  <c:v>0.52227346883837766</c:v>
                </c:pt>
                <c:pt idx="2588">
                  <c:v>0.52082804415147876</c:v>
                </c:pt>
                <c:pt idx="2589">
                  <c:v>0.51932103391871287</c:v>
                </c:pt>
                <c:pt idx="2590">
                  <c:v>0.51781268045895557</c:v>
                </c:pt>
                <c:pt idx="2591">
                  <c:v>0.51631322743992847</c:v>
                </c:pt>
                <c:pt idx="2592">
                  <c:v>0.51472291987034202</c:v>
                </c:pt>
                <c:pt idx="2593">
                  <c:v>0.51318200409183001</c:v>
                </c:pt>
                <c:pt idx="2594">
                  <c:v>0.5116107277709423</c:v>
                </c:pt>
                <c:pt idx="2595">
                  <c:v>0.50998933989107842</c:v>
                </c:pt>
                <c:pt idx="2596">
                  <c:v>0.508348090744287</c:v>
                </c:pt>
                <c:pt idx="2597">
                  <c:v>0.50670723192327038</c:v>
                </c:pt>
                <c:pt idx="2598">
                  <c:v>0.50506701631291984</c:v>
                </c:pt>
                <c:pt idx="2599">
                  <c:v>0.50342769808234156</c:v>
                </c:pt>
                <c:pt idx="2600">
                  <c:v>0.50175953267633533</c:v>
                </c:pt>
                <c:pt idx="2601">
                  <c:v>0.50003277680723057</c:v>
                </c:pt>
                <c:pt idx="2602">
                  <c:v>0.49828768844636695</c:v>
                </c:pt>
                <c:pt idx="2603">
                  <c:v>0.49657452681580416</c:v>
                </c:pt>
                <c:pt idx="2604">
                  <c:v>0.49478355237977167</c:v>
                </c:pt>
                <c:pt idx="2605">
                  <c:v>0.49305502683621816</c:v>
                </c:pt>
                <c:pt idx="2606">
                  <c:v>0.49127921310826084</c:v>
                </c:pt>
                <c:pt idx="2607">
                  <c:v>0.48947637533560107</c:v>
                </c:pt>
                <c:pt idx="2608">
                  <c:v>0.48770677886593239</c:v>
                </c:pt>
                <c:pt idx="2609">
                  <c:v>0.48586069024625189</c:v>
                </c:pt>
                <c:pt idx="2610">
                  <c:v>0.48399837721416983</c:v>
                </c:pt>
                <c:pt idx="2611">
                  <c:v>0.48214010868916057</c:v>
                </c:pt>
                <c:pt idx="2612">
                  <c:v>0.48026615476385937</c:v>
                </c:pt>
                <c:pt idx="2613">
                  <c:v>0.47838678669515611</c:v>
                </c:pt>
                <c:pt idx="2614">
                  <c:v>0.47652227689540139</c:v>
                </c:pt>
                <c:pt idx="2615">
                  <c:v>0.47459289892350665</c:v>
                </c:pt>
                <c:pt idx="2616">
                  <c:v>0.47267892747602103</c:v>
                </c:pt>
                <c:pt idx="2617">
                  <c:v>0.47071063837814897</c:v>
                </c:pt>
                <c:pt idx="2618">
                  <c:v>0.46878830857475595</c:v>
                </c:pt>
                <c:pt idx="2619">
                  <c:v>0.4668222161214004</c:v>
                </c:pt>
                <c:pt idx="2620">
                  <c:v>0.46477264017513598</c:v>
                </c:pt>
                <c:pt idx="2621">
                  <c:v>0.4628198609855243</c:v>
                </c:pt>
                <c:pt idx="2622">
                  <c:v>0.46083415988541532</c:v>
                </c:pt>
                <c:pt idx="2623">
                  <c:v>0.45882581928178778</c:v>
                </c:pt>
                <c:pt idx="2624">
                  <c:v>0.45673512264653393</c:v>
                </c:pt>
                <c:pt idx="2625">
                  <c:v>0.45473235450727634</c:v>
                </c:pt>
                <c:pt idx="2626">
                  <c:v>0.45268780043793067</c:v>
                </c:pt>
                <c:pt idx="2627">
                  <c:v>0.45062174704953595</c:v>
                </c:pt>
                <c:pt idx="2628">
                  <c:v>0.44853448198088941</c:v>
                </c:pt>
                <c:pt idx="2629">
                  <c:v>0.44644629388902723</c:v>
                </c:pt>
                <c:pt idx="2630">
                  <c:v>0.44433747243998045</c:v>
                </c:pt>
                <c:pt idx="2631">
                  <c:v>0.44226830829918962</c:v>
                </c:pt>
                <c:pt idx="2632">
                  <c:v>0.44011909312215103</c:v>
                </c:pt>
                <c:pt idx="2633">
                  <c:v>0.4379601195447469</c:v>
                </c:pt>
                <c:pt idx="2634">
                  <c:v>0.4358616811738214</c:v>
                </c:pt>
                <c:pt idx="2635">
                  <c:v>0.43371407257756323</c:v>
                </c:pt>
                <c:pt idx="2636">
                  <c:v>0.43153758927585439</c:v>
                </c:pt>
                <c:pt idx="2637">
                  <c:v>0.42936252773068873</c:v>
                </c:pt>
                <c:pt idx="2638">
                  <c:v>0.42718918533646599</c:v>
                </c:pt>
                <c:pt idx="2639">
                  <c:v>0.4249978604103255</c:v>
                </c:pt>
                <c:pt idx="2640">
                  <c:v>0.42284885218233459</c:v>
                </c:pt>
                <c:pt idx="2641">
                  <c:v>0.42054246078578661</c:v>
                </c:pt>
                <c:pt idx="2642">
                  <c:v>0.41834898724744463</c:v>
                </c:pt>
                <c:pt idx="2643">
                  <c:v>0.41611873347762529</c:v>
                </c:pt>
                <c:pt idx="2644">
                  <c:v>0.41387200226039411</c:v>
                </c:pt>
                <c:pt idx="2645">
                  <c:v>0.41162909724373575</c:v>
                </c:pt>
                <c:pt idx="2646">
                  <c:v>0.40937032292955511</c:v>
                </c:pt>
                <c:pt idx="2647">
                  <c:v>0.40714598466376284</c:v>
                </c:pt>
                <c:pt idx="2648">
                  <c:v>0.40488638862643356</c:v>
                </c:pt>
                <c:pt idx="2649">
                  <c:v>0.40259184182161034</c:v>
                </c:pt>
                <c:pt idx="2650">
                  <c:v>0.40026265206748146</c:v>
                </c:pt>
                <c:pt idx="2651">
                  <c:v>0.39801912798620176</c:v>
                </c:pt>
                <c:pt idx="2652">
                  <c:v>0.39570157899387803</c:v>
                </c:pt>
                <c:pt idx="2653">
                  <c:v>0.39342031529051402</c:v>
                </c:pt>
                <c:pt idx="2654">
                  <c:v>0.39109564784979955</c:v>
                </c:pt>
                <c:pt idx="2655">
                  <c:v>0.38882788840904148</c:v>
                </c:pt>
                <c:pt idx="2656">
                  <c:v>0.38648734945893626</c:v>
                </c:pt>
                <c:pt idx="2657">
                  <c:v>0.38411434423340962</c:v>
                </c:pt>
                <c:pt idx="2658">
                  <c:v>0.38183918669940997</c:v>
                </c:pt>
                <c:pt idx="2659">
                  <c:v>0.37945219154662491</c:v>
                </c:pt>
                <c:pt idx="2660">
                  <c:v>0.3771636741772042</c:v>
                </c:pt>
                <c:pt idx="2661">
                  <c:v>0.37476395069556512</c:v>
                </c:pt>
                <c:pt idx="2662">
                  <c:v>0.37240333789792102</c:v>
                </c:pt>
                <c:pt idx="2663">
                  <c:v>0.37003215326212358</c:v>
                </c:pt>
                <c:pt idx="2664">
                  <c:v>0.36771071493713903</c:v>
                </c:pt>
                <c:pt idx="2665">
                  <c:v>0.36524934173281931</c:v>
                </c:pt>
                <c:pt idx="2666">
                  <c:v>0.36296835310936171</c:v>
                </c:pt>
                <c:pt idx="2667">
                  <c:v>0.36055806916699185</c:v>
                </c:pt>
                <c:pt idx="2668">
                  <c:v>0.35817881063544244</c:v>
                </c:pt>
                <c:pt idx="2669">
                  <c:v>0.35582089886354806</c:v>
                </c:pt>
                <c:pt idx="2670">
                  <c:v>0.35338465580872302</c:v>
                </c:pt>
                <c:pt idx="2671">
                  <c:v>0.35099040402652282</c:v>
                </c:pt>
                <c:pt idx="2672">
                  <c:v>0.34862846665998104</c:v>
                </c:pt>
                <c:pt idx="2673">
                  <c:v>0.34625916742922391</c:v>
                </c:pt>
                <c:pt idx="2674">
                  <c:v>0.34379283062079047</c:v>
                </c:pt>
                <c:pt idx="2675">
                  <c:v>0.34141978107712334</c:v>
                </c:pt>
                <c:pt idx="2676">
                  <c:v>0.33904034418597617</c:v>
                </c:pt>
                <c:pt idx="2677">
                  <c:v>0.33661484586969803</c:v>
                </c:pt>
                <c:pt idx="2678">
                  <c:v>0.3342036125747414</c:v>
                </c:pt>
                <c:pt idx="2679">
                  <c:v>0.33177697126089578</c:v>
                </c:pt>
                <c:pt idx="2680">
                  <c:v>0.32940524939063986</c:v>
                </c:pt>
                <c:pt idx="2681">
                  <c:v>0.32696877491856613</c:v>
                </c:pt>
                <c:pt idx="2682">
                  <c:v>0.32458787628050634</c:v>
                </c:pt>
                <c:pt idx="2683">
                  <c:v>0.32215288238297268</c:v>
                </c:pt>
                <c:pt idx="2684">
                  <c:v>0.31974412259230167</c:v>
                </c:pt>
                <c:pt idx="2685">
                  <c:v>0.31733192672400823</c:v>
                </c:pt>
                <c:pt idx="2686">
                  <c:v>0.31489662503196247</c:v>
                </c:pt>
                <c:pt idx="2687">
                  <c:v>0.3124985481976601</c:v>
                </c:pt>
                <c:pt idx="2688">
                  <c:v>0.31008802731934537</c:v>
                </c:pt>
                <c:pt idx="2689">
                  <c:v>0.30768539390136529</c:v>
                </c:pt>
                <c:pt idx="2690">
                  <c:v>0.30525097984315774</c:v>
                </c:pt>
                <c:pt idx="2691">
                  <c:v>0.30284511742858644</c:v>
                </c:pt>
                <c:pt idx="2692">
                  <c:v>0.30043813931505081</c:v>
                </c:pt>
                <c:pt idx="2693">
                  <c:v>0.29803037852254199</c:v>
                </c:pt>
                <c:pt idx="2694">
                  <c:v>0.29563216842296236</c:v>
                </c:pt>
                <c:pt idx="2695">
                  <c:v>0.29321384272902451</c:v>
                </c:pt>
                <c:pt idx="2696">
                  <c:v>0.29081573548356943</c:v>
                </c:pt>
                <c:pt idx="2697">
                  <c:v>0.28836818104853812</c:v>
                </c:pt>
                <c:pt idx="2698">
                  <c:v>0.28602151409413024</c:v>
                </c:pt>
                <c:pt idx="2699">
                  <c:v>0.28359606958779282</c:v>
                </c:pt>
                <c:pt idx="2700">
                  <c:v>0.28117218278343503</c:v>
                </c:pt>
                <c:pt idx="2701">
                  <c:v>0.27873018921035952</c:v>
                </c:pt>
                <c:pt idx="2702">
                  <c:v>0.27642042466237426</c:v>
                </c:pt>
                <c:pt idx="2703">
                  <c:v>0.27399322518685021</c:v>
                </c:pt>
                <c:pt idx="2704">
                  <c:v>0.27162892707370423</c:v>
                </c:pt>
                <c:pt idx="2705">
                  <c:v>0.26922786684451316</c:v>
                </c:pt>
                <c:pt idx="2706">
                  <c:v>0.26687038124137397</c:v>
                </c:pt>
                <c:pt idx="2707">
                  <c:v>0.26450680721615583</c:v>
                </c:pt>
                <c:pt idx="2708">
                  <c:v>0.26211748191925954</c:v>
                </c:pt>
                <c:pt idx="2709">
                  <c:v>0.25974274268879549</c:v>
                </c:pt>
                <c:pt idx="2710">
                  <c:v>0.25739292703950145</c:v>
                </c:pt>
                <c:pt idx="2711">
                  <c:v>0.2550083726517296</c:v>
                </c:pt>
                <c:pt idx="2712">
                  <c:v>0.25266941736045045</c:v>
                </c:pt>
                <c:pt idx="2713">
                  <c:v>0.25031639914420611</c:v>
                </c:pt>
                <c:pt idx="2714">
                  <c:v>0.24796965611413024</c:v>
                </c:pt>
                <c:pt idx="2715">
                  <c:v>0.24558952650285004</c:v>
                </c:pt>
                <c:pt idx="2716">
                  <c:v>0.2432563486535062</c:v>
                </c:pt>
                <c:pt idx="2717">
                  <c:v>0.2409304610086882</c:v>
                </c:pt>
                <c:pt idx="2718">
                  <c:v>0.23861220209938727</c:v>
                </c:pt>
                <c:pt idx="2719">
                  <c:v>0.23632191053399865</c:v>
                </c:pt>
                <c:pt idx="2720">
                  <c:v>0.23399992498717204</c:v>
                </c:pt>
                <c:pt idx="2721">
                  <c:v>0.2316965841888996</c:v>
                </c:pt>
                <c:pt idx="2722">
                  <c:v>0.22939222691334926</c:v>
                </c:pt>
                <c:pt idx="2723">
                  <c:v>0.2270971919678324</c:v>
                </c:pt>
                <c:pt idx="2724">
                  <c:v>0.2247818181818253</c:v>
                </c:pt>
                <c:pt idx="2725">
                  <c:v>0.22248644439580079</c:v>
                </c:pt>
                <c:pt idx="2726">
                  <c:v>0.22025140945028387</c:v>
                </c:pt>
                <c:pt idx="2727">
                  <c:v>0.21799705217473364</c:v>
                </c:pt>
                <c:pt idx="2728">
                  <c:v>0.21571371137646156</c:v>
                </c:pt>
                <c:pt idx="2729">
                  <c:v>0.21345172582965177</c:v>
                </c:pt>
                <c:pt idx="2730">
                  <c:v>0.21119143426424625</c:v>
                </c:pt>
                <c:pt idx="2731">
                  <c:v>0.20895317535496227</c:v>
                </c:pt>
                <c:pt idx="2732">
                  <c:v>0.20671728771013598</c:v>
                </c:pt>
                <c:pt idx="2733">
                  <c:v>0.20450410986079515</c:v>
                </c:pt>
                <c:pt idx="2734">
                  <c:v>0.20231398024951663</c:v>
                </c:pt>
                <c:pt idx="2735">
                  <c:v>0.20009723721943429</c:v>
                </c:pt>
                <c:pt idx="2736">
                  <c:v>0.19789421900318982</c:v>
                </c:pt>
                <c:pt idx="2737">
                  <c:v>0.19575526371190533</c:v>
                </c:pt>
                <c:pt idx="2738">
                  <c:v>0.19351070932413861</c:v>
                </c:pt>
                <c:pt idx="2739">
                  <c:v>0.19134089367483775</c:v>
                </c:pt>
                <c:pt idx="2740">
                  <c:v>0.18917615444437863</c:v>
                </c:pt>
                <c:pt idx="2741">
                  <c:v>0.18703682914749131</c:v>
                </c:pt>
                <c:pt idx="2742">
                  <c:v>0.18489325512225796</c:v>
                </c:pt>
                <c:pt idx="2743">
                  <c:v>0.18273576951913606</c:v>
                </c:pt>
                <c:pt idx="2744">
                  <c:v>0.18061470928993062</c:v>
                </c:pt>
                <c:pt idx="2745">
                  <c:v>0.17849041117679509</c:v>
                </c:pt>
                <c:pt idx="2746">
                  <c:v>0.17638321170126559</c:v>
                </c:pt>
                <c:pt idx="2747">
                  <c:v>0.17428344715328792</c:v>
                </c:pt>
                <c:pt idx="2748">
                  <c:v>0.17220145358021033</c:v>
                </c:pt>
                <c:pt idx="2749">
                  <c:v>0.17012756677584728</c:v>
                </c:pt>
                <c:pt idx="2750">
                  <c:v>0.16807212226951851</c:v>
                </c:pt>
                <c:pt idx="2751">
                  <c:v>0.16596545531509554</c:v>
                </c:pt>
                <c:pt idx="2752">
                  <c:v>0.16392790088006359</c:v>
                </c:pt>
                <c:pt idx="2753">
                  <c:v>0.16187979363461058</c:v>
                </c:pt>
                <c:pt idx="2754">
                  <c:v>0.15987146794068674</c:v>
                </c:pt>
                <c:pt idx="2755">
                  <c:v>0.15784325784109465</c:v>
                </c:pt>
                <c:pt idx="2756">
                  <c:v>0.15584549704859629</c:v>
                </c:pt>
                <c:pt idx="2757">
                  <c:v>0.15383851893504863</c:v>
                </c:pt>
                <c:pt idx="2758">
                  <c:v>0.15187265652048598</c:v>
                </c:pt>
                <c:pt idx="2759">
                  <c:v>0.14991824246228003</c:v>
                </c:pt>
                <c:pt idx="2760">
                  <c:v>0.14792560904428953</c:v>
                </c:pt>
                <c:pt idx="2761">
                  <c:v>0.14598508816598854</c:v>
                </c:pt>
                <c:pt idx="2762">
                  <c:v>0.14404701133166897</c:v>
                </c:pt>
                <c:pt idx="2763">
                  <c:v>0.14211170963963049</c:v>
                </c:pt>
                <c:pt idx="2764">
                  <c:v>0.14018951377133848</c:v>
                </c:pt>
                <c:pt idx="2765">
                  <c:v>0.13830075398066555</c:v>
                </c:pt>
                <c:pt idx="2766">
                  <c:v>0.13639576008313026</c:v>
                </c:pt>
                <c:pt idx="2767">
                  <c:v>0.1345048614450759</c:v>
                </c:pt>
                <c:pt idx="2768">
                  <c:v>0.13265838697299515</c:v>
                </c:pt>
                <c:pt idx="2769">
                  <c:v>0.1307966651027499</c:v>
                </c:pt>
                <c:pt idx="2770">
                  <c:v>0.12893002378889351</c:v>
                </c:pt>
                <c:pt idx="2771">
                  <c:v>0.12711879049393526</c:v>
                </c:pt>
                <c:pt idx="2772">
                  <c:v>0.12531329217766563</c:v>
                </c:pt>
                <c:pt idx="2773">
                  <c:v>0.12350385528651175</c:v>
                </c:pt>
                <c:pt idx="2774">
                  <c:v>0.12167080574285882</c:v>
                </c:pt>
                <c:pt idx="2775">
                  <c:v>0.11992446893442299</c:v>
                </c:pt>
                <c:pt idx="2776">
                  <c:v>0.11818516970365756</c:v>
                </c:pt>
                <c:pt idx="2777">
                  <c:v>0.11641323233712253</c:v>
                </c:pt>
                <c:pt idx="2778">
                  <c:v>0.11465898055491008</c:v>
                </c:pt>
                <c:pt idx="2779">
                  <c:v>0.11294273750009731</c:v>
                </c:pt>
                <c:pt idx="2780">
                  <c:v>0.11122482572820469</c:v>
                </c:pt>
                <c:pt idx="2781">
                  <c:v>0.10952556719665529</c:v>
                </c:pt>
                <c:pt idx="2782">
                  <c:v>0.10781528325427514</c:v>
                </c:pt>
                <c:pt idx="2783">
                  <c:v>0.10615429463081916</c:v>
                </c:pt>
                <c:pt idx="2784">
                  <c:v>0.10449292142649602</c:v>
                </c:pt>
                <c:pt idx="2785">
                  <c:v>0.10283148310152002</c:v>
                </c:pt>
                <c:pt idx="2786">
                  <c:v>0.10119029846571759</c:v>
                </c:pt>
                <c:pt idx="2787">
                  <c:v>9.9569685668082109E-2</c:v>
                </c:pt>
                <c:pt idx="2788">
                  <c:v>9.7949962186434147E-2</c:v>
                </c:pt>
                <c:pt idx="2789">
                  <c:v>9.6331444817018497E-2</c:v>
                </c:pt>
                <c:pt idx="2790">
                  <c:v>9.4764449664225037E-2</c:v>
                </c:pt>
                <c:pt idx="2791">
                  <c:v>9.3229292130225128E-2</c:v>
                </c:pt>
                <c:pt idx="2792">
                  <c:v>9.1636286904702269E-2</c:v>
                </c:pt>
                <c:pt idx="2793">
                  <c:v>9.0075747954601937E-2</c:v>
                </c:pt>
                <c:pt idx="2794">
                  <c:v>8.8577988513837136E-2</c:v>
                </c:pt>
                <c:pt idx="2795">
                  <c:v>8.7063321073122868E-2</c:v>
                </c:pt>
                <c:pt idx="2796">
                  <c:v>8.5542057369756952E-2</c:v>
                </c:pt>
                <c:pt idx="2797">
                  <c:v>8.4084508377447409E-2</c:v>
                </c:pt>
                <c:pt idx="2798">
                  <c:v>8.2570984296159056E-2</c:v>
                </c:pt>
                <c:pt idx="2799">
                  <c:v>8.1141794542027967E-2</c:v>
                </c:pt>
                <c:pt idx="2800">
                  <c:v>7.9667247737211899E-2</c:v>
                </c:pt>
                <c:pt idx="2801">
                  <c:v>7.8247651699871912E-2</c:v>
                </c:pt>
                <c:pt idx="2802">
                  <c:v>7.6833313434092054E-2</c:v>
                </c:pt>
                <c:pt idx="2803">
                  <c:v>7.5374539119899109E-2</c:v>
                </c:pt>
                <c:pt idx="2804">
                  <c:v>7.4041634103240717E-2</c:v>
                </c:pt>
                <c:pt idx="2805">
                  <c:v>7.2644902886016549E-2</c:v>
                </c:pt>
                <c:pt idx="2806">
                  <c:v>7.1314649116195672E-2</c:v>
                </c:pt>
                <c:pt idx="2807">
                  <c:v>6.9931175577851779E-2</c:v>
                </c:pt>
                <c:pt idx="2808">
                  <c:v>6.8624784181316234E-2</c:v>
                </c:pt>
                <c:pt idx="2809">
                  <c:v>6.7265775953320062E-2</c:v>
                </c:pt>
                <c:pt idx="2810">
                  <c:v>6.6014451027175625E-2</c:v>
                </c:pt>
                <c:pt idx="2811">
                  <c:v>6.4711108632960146E-2</c:v>
                </c:pt>
                <c:pt idx="2812">
                  <c:v>6.3416047087790695E-2</c:v>
                </c:pt>
                <c:pt idx="2813">
                  <c:v>6.2179563786080361E-2</c:v>
                </c:pt>
                <c:pt idx="2814">
                  <c:v>6.0911955189813516E-2</c:v>
                </c:pt>
                <c:pt idx="2815">
                  <c:v>5.9663516818891482E-2</c:v>
                </c:pt>
                <c:pt idx="2816">
                  <c:v>5.8474543241489152E-2</c:v>
                </c:pt>
                <c:pt idx="2817">
                  <c:v>5.726532806444351E-2</c:v>
                </c:pt>
                <c:pt idx="2818">
                  <c:v>5.6046163923665016E-2</c:v>
                </c:pt>
                <c:pt idx="2819">
                  <c:v>5.4837342474614692E-2</c:v>
                </c:pt>
                <c:pt idx="2820">
                  <c:v>5.3709154382757807E-2</c:v>
                </c:pt>
                <c:pt idx="2821">
                  <c:v>5.2531889314100466E-2</c:v>
                </c:pt>
                <c:pt idx="2822">
                  <c:v>5.1415835925714748E-2</c:v>
                </c:pt>
                <c:pt idx="2823">
                  <c:v>5.0281281856372262E-2</c:v>
                </c:pt>
                <c:pt idx="2824">
                  <c:v>4.9188513717099647E-2</c:v>
                </c:pt>
                <c:pt idx="2825">
                  <c:v>4.8087817081854167E-2</c:v>
                </c:pt>
                <c:pt idx="2826">
                  <c:v>4.7009476478223178E-2</c:v>
                </c:pt>
                <c:pt idx="2827">
                  <c:v>4.5953775378112294E-2</c:v>
                </c:pt>
                <c:pt idx="2828">
                  <c:v>4.490099618849519E-2</c:v>
                </c:pt>
                <c:pt idx="2829">
                  <c:v>4.3831420242240071E-2</c:v>
                </c:pt>
                <c:pt idx="2830">
                  <c:v>4.2815327788877644E-2</c:v>
                </c:pt>
                <c:pt idx="2831">
                  <c:v>4.1812997985494871E-2</c:v>
                </c:pt>
                <c:pt idx="2832">
                  <c:v>4.0804708887618779E-2</c:v>
                </c:pt>
                <c:pt idx="2833">
                  <c:v>3.9820737440126708E-2</c:v>
                </c:pt>
                <c:pt idx="2834">
                  <c:v>3.8871359468233502E-2</c:v>
                </c:pt>
                <c:pt idx="2835">
                  <c:v>3.7896849668480947E-2</c:v>
                </c:pt>
                <c:pt idx="2836">
                  <c:v>3.695748159977752E-2</c:v>
                </c:pt>
                <c:pt idx="2837">
                  <c:v>3.6013527674475965E-2</c:v>
                </c:pt>
                <c:pt idx="2838">
                  <c:v>3.5115259149477551E-2</c:v>
                </c:pt>
                <c:pt idx="2839">
                  <c:v>3.4172946117386416E-2</c:v>
                </c:pt>
                <c:pt idx="2840">
                  <c:v>3.3306857497703013E-2</c:v>
                </c:pt>
                <c:pt idx="2841">
                  <c:v>3.2457261028032369E-2</c:v>
                </c:pt>
                <c:pt idx="2842">
                  <c:v>3.1574423255384398E-2</c:v>
                </c:pt>
                <c:pt idx="2843">
                  <c:v>3.0728609527431172E-2</c:v>
                </c:pt>
                <c:pt idx="2844">
                  <c:v>2.9890083983877269E-2</c:v>
                </c:pt>
                <c:pt idx="2845">
                  <c:v>2.908910954783761E-2</c:v>
                </c:pt>
                <c:pt idx="2846">
                  <c:v>2.8285947917271792E-2</c:v>
                </c:pt>
                <c:pt idx="2847">
                  <c:v>2.7470859556411709E-2</c:v>
                </c:pt>
                <c:pt idx="2848">
                  <c:v>2.6664103687294549E-2</c:v>
                </c:pt>
                <c:pt idx="2849">
                  <c:v>2.5885938281304033E-2</c:v>
                </c:pt>
                <c:pt idx="2850">
                  <c:v>2.5126620050718085E-2</c:v>
                </c:pt>
                <c:pt idx="2851">
                  <c:v>2.4416404440378403E-2</c:v>
                </c:pt>
                <c:pt idx="2852">
                  <c:v>2.3665545619340866E-2</c:v>
                </c:pt>
                <c:pt idx="2853">
                  <c:v>2.2934296472568727E-2</c:v>
                </c:pt>
                <c:pt idx="2854">
                  <c:v>2.2252908592698017E-2</c:v>
                </c:pt>
                <c:pt idx="2855">
                  <c:v>2.1541632271808386E-2</c:v>
                </c:pt>
                <c:pt idx="2856">
                  <c:v>2.086071649329635E-2</c:v>
                </c:pt>
                <c:pt idx="2857">
                  <c:v>2.0200408923707891E-2</c:v>
                </c:pt>
                <c:pt idx="2858">
                  <c:v>1.9550955904684697E-2</c:v>
                </c:pt>
                <c:pt idx="2859">
                  <c:v>1.8912602444920767E-2</c:v>
                </c:pt>
                <c:pt idx="2860">
                  <c:v>1.8245592212166484E-2</c:v>
                </c:pt>
                <c:pt idx="2861">
                  <c:v>1.7630167525262808E-2</c:v>
                </c:pt>
                <c:pt idx="2862">
                  <c:v>1.6996569346281243E-2</c:v>
                </c:pt>
                <c:pt idx="2863">
                  <c:v>1.641503727260607E-2</c:v>
                </c:pt>
                <c:pt idx="2864">
                  <c:v>1.5845809529155375E-2</c:v>
                </c:pt>
                <c:pt idx="2865">
                  <c:v>1.5259122960602944E-2</c:v>
                </c:pt>
                <c:pt idx="2866">
                  <c:v>1.4665213023625001E-2</c:v>
                </c:pt>
                <c:pt idx="2867">
                  <c:v>1.4154313779255523E-2</c:v>
                </c:pt>
                <c:pt idx="2868">
                  <c:v>1.3586657885215847E-2</c:v>
                </c:pt>
                <c:pt idx="2869">
                  <c:v>1.3062476588355243E-2</c:v>
                </c:pt>
                <c:pt idx="2870">
                  <c:v>1.2551999717080264E-2</c:v>
                </c:pt>
                <c:pt idx="2871">
                  <c:v>1.2045455673870387E-2</c:v>
                </c:pt>
                <c:pt idx="2872">
                  <c:v>1.1513071427816657E-2</c:v>
                </c:pt>
                <c:pt idx="2873">
                  <c:v>1.1035072507228572E-2</c:v>
                </c:pt>
                <c:pt idx="2874">
                  <c:v>1.0541682992256884E-2</c:v>
                </c:pt>
                <c:pt idx="2875">
                  <c:v>1.0103125507613109E-2</c:v>
                </c:pt>
                <c:pt idx="2876">
                  <c:v>9.6396212152750071E-3</c:v>
                </c:pt>
                <c:pt idx="2877">
                  <c:v>9.2013898072791367E-3</c:v>
                </c:pt>
                <c:pt idx="2878">
                  <c:v>8.7586494985658625E-3</c:v>
                </c:pt>
                <c:pt idx="2879">
                  <c:v>8.3516170198526529E-3</c:v>
                </c:pt>
                <c:pt idx="2880">
                  <c:v>7.9305076105513628E-3</c:v>
                </c:pt>
                <c:pt idx="2881">
                  <c:v>7.5355350117616293E-3</c:v>
                </c:pt>
                <c:pt idx="2882">
                  <c:v>7.1369114592972904E-3</c:v>
                </c:pt>
                <c:pt idx="2883">
                  <c:v>6.7448476767404397E-3</c:v>
                </c:pt>
                <c:pt idx="2884">
                  <c:v>6.359552868590912E-3</c:v>
                </c:pt>
                <c:pt idx="2885">
                  <c:v>6.0012347134353328E-3</c:v>
                </c:pt>
                <c:pt idx="2886">
                  <c:v>5.6600993571573333E-3</c:v>
                </c:pt>
                <c:pt idx="2887">
                  <c:v>5.286351406232237E-3</c:v>
                </c:pt>
                <c:pt idx="2888">
                  <c:v>5.0201939210199331E-3</c:v>
                </c:pt>
                <c:pt idx="2889">
                  <c:v>4.6118284091880013E-3</c:v>
                </c:pt>
                <c:pt idx="2890">
                  <c:v>4.3614548190921698E-3</c:v>
                </c:pt>
                <c:pt idx="2891">
                  <c:v>4.0392715332676632E-3</c:v>
                </c:pt>
                <c:pt idx="2892">
                  <c:v>3.7354753619769365E-3</c:v>
                </c:pt>
                <c:pt idx="2893">
                  <c:v>3.4202615367552314E-3</c:v>
                </c:pt>
                <c:pt idx="2894">
                  <c:v>3.1238237040490668E-3</c:v>
                </c:pt>
                <c:pt idx="2895">
                  <c:v>2.906353918925797E-3</c:v>
                </c:pt>
                <c:pt idx="2896">
                  <c:v>2.628042638775141E-3</c:v>
                </c:pt>
                <c:pt idx="2897">
                  <c:v>2.3890787171023109E-3</c:v>
                </c:pt>
                <c:pt idx="2898">
                  <c:v>2.0996493973918229E-3</c:v>
                </c:pt>
                <c:pt idx="2899">
                  <c:v>1.8999403069461795E-3</c:v>
                </c:pt>
                <c:pt idx="2900">
                  <c:v>1.6401354508857047E-3</c:v>
                </c:pt>
                <c:pt idx="2901">
                  <c:v>1.3904172061041109E-3</c:v>
                </c:pt>
                <c:pt idx="2902">
                  <c:v>1.2209663153525119E-3</c:v>
                </c:pt>
                <c:pt idx="2903">
                  <c:v>1.0219618813060993E-3</c:v>
                </c:pt>
                <c:pt idx="2904">
                  <c:v>7.5358136074776816E-4</c:v>
                </c:pt>
                <c:pt idx="2905">
                  <c:v>6.1600055876787074E-4</c:v>
                </c:pt>
                <c:pt idx="2906">
                  <c:v>3.7939362302419344E-4</c:v>
                </c:pt>
                <c:pt idx="2907">
                  <c:v>2.0393303807123009E-4</c:v>
                </c:pt>
                <c:pt idx="2908">
                  <c:v>4.9789619726042789E-5</c:v>
                </c:pt>
                <c:pt idx="2909">
                  <c:v>-1.0286749050059107E-4</c:v>
                </c:pt>
                <c:pt idx="2910">
                  <c:v>-2.4387083094259965E-4</c:v>
                </c:pt>
                <c:pt idx="2911">
                  <c:v>-4.4305462520632943E-4</c:v>
                </c:pt>
                <c:pt idx="2912">
                  <c:v>-6.1025478760720619E-4</c:v>
                </c:pt>
                <c:pt idx="2913">
                  <c:v>-7.5530892851768949E-4</c:v>
                </c:pt>
                <c:pt idx="2914">
                  <c:v>-8.6805635966230588E-4</c:v>
                </c:pt>
                <c:pt idx="2915">
                  <c:v>-9.7833809935377047E-4</c:v>
                </c:pt>
                <c:pt idx="2916">
                  <c:v>-1.0959968776958484E-3</c:v>
                </c:pt>
                <c:pt idx="2917">
                  <c:v>-1.210877141707617E-3</c:v>
                </c:pt>
                <c:pt idx="2918">
                  <c:v>-1.3728250603848025E-3</c:v>
                </c:pt>
                <c:pt idx="2919">
                  <c:v>-1.4316885297421811E-3</c:v>
                </c:pt>
                <c:pt idx="2920">
                  <c:v>-1.537317177761538E-3</c:v>
                </c:pt>
                <c:pt idx="2921">
                  <c:v>-1.6595623692995942E-3</c:v>
                </c:pt>
                <c:pt idx="2922">
                  <c:v>-1.748277210943755E-3</c:v>
                </c:pt>
                <c:pt idx="2923">
                  <c:v>-1.8333165557974651E-3</c:v>
                </c:pt>
                <c:pt idx="2924">
                  <c:v>-1.884537008215198E-3</c:v>
                </c:pt>
                <c:pt idx="2925">
                  <c:v>-1.9617969284903558E-3</c:v>
                </c:pt>
                <c:pt idx="2926">
                  <c:v>-1.9849564374664064E-3</c:v>
                </c:pt>
                <c:pt idx="2927">
                  <c:v>-2.0438774211116173E-3</c:v>
                </c:pt>
                <c:pt idx="2928">
                  <c:v>-2.1884235350080605E-3</c:v>
                </c:pt>
                <c:pt idx="2929">
                  <c:v>-2.1984602088177541E-3</c:v>
                </c:pt>
                <c:pt idx="2930">
                  <c:v>-2.243854650665067E-3</c:v>
                </c:pt>
                <c:pt idx="2931">
                  <c:v>-2.254475851465515E-3</c:v>
                </c:pt>
                <c:pt idx="2932">
                  <c:v>-2.3401945892132514E-3</c:v>
                </c:pt>
                <c:pt idx="2933">
                  <c:v>-2.4008834331844531E-3</c:v>
                </c:pt>
                <c:pt idx="2934">
                  <c:v>-2.3964167480945986E-3</c:v>
                </c:pt>
                <c:pt idx="2935">
                  <c:v>-2.4366706982098807E-3</c:v>
                </c:pt>
                <c:pt idx="2936">
                  <c:v>-2.4015232513774909E-3</c:v>
                </c:pt>
                <c:pt idx="2937">
                  <c:v>-2.4908541830027386E-3</c:v>
                </c:pt>
                <c:pt idx="2938">
                  <c:v>-2.5145450799910207E-3</c:v>
                </c:pt>
                <c:pt idx="2939">
                  <c:v>-2.5324793445891114E-3</c:v>
                </c:pt>
                <c:pt idx="2940">
                  <c:v>-2.5345421982039817E-3</c:v>
                </c:pt>
                <c:pt idx="2941">
                  <c:v>-2.5306206851363477E-3</c:v>
                </c:pt>
                <c:pt idx="2942">
                  <c:v>-2.5306036762762912E-3</c:v>
                </c:pt>
                <c:pt idx="2943">
                  <c:v>-2.5243818727291312E-3</c:v>
                </c:pt>
                <c:pt idx="2944">
                  <c:v>-2.5518478093694841E-3</c:v>
                </c:pt>
                <c:pt idx="2945">
                  <c:v>-2.5428958583587485E-3</c:v>
                </c:pt>
                <c:pt idx="2946">
                  <c:v>-2.4774222325902734E-3</c:v>
                </c:pt>
                <c:pt idx="2947">
                  <c:v>-2.5153249890680768E-3</c:v>
                </c:pt>
                <c:pt idx="2948">
                  <c:v>-2.5265040322396126E-3</c:v>
                </c:pt>
                <c:pt idx="2949">
                  <c:v>-2.5308611172664419E-3</c:v>
                </c:pt>
                <c:pt idx="2950">
                  <c:v>-2.4882998532168715E-3</c:v>
                </c:pt>
                <c:pt idx="2951">
                  <c:v>-2.4487257062169449E-3</c:v>
                </c:pt>
                <c:pt idx="2952">
                  <c:v>-2.4020460025366286E-3</c:v>
                </c:pt>
                <c:pt idx="2953">
                  <c:v>-2.4681699316139172E-3</c:v>
                </c:pt>
                <c:pt idx="2954">
                  <c:v>-2.3270085490119941E-3</c:v>
                </c:pt>
                <c:pt idx="2955">
                  <c:v>-2.3884747793280689E-3</c:v>
                </c:pt>
                <c:pt idx="2956">
                  <c:v>-2.3624834190310653E-3</c:v>
                </c:pt>
                <c:pt idx="2957">
                  <c:v>-2.2889511392372303E-3</c:v>
                </c:pt>
                <c:pt idx="2958">
                  <c:v>-2.2977964884382876E-3</c:v>
                </c:pt>
                <c:pt idx="2959">
                  <c:v>-2.2189398951504569E-3</c:v>
                </c:pt>
                <c:pt idx="2960">
                  <c:v>-2.1623036705195539E-3</c:v>
                </c:pt>
                <c:pt idx="2961">
                  <c:v>-2.1278120108421048E-3</c:v>
                </c:pt>
                <c:pt idx="2962">
                  <c:v>-2.1053910000540313E-3</c:v>
                </c:pt>
                <c:pt idx="2963">
                  <c:v>-2.0849686121313521E-3</c:v>
                </c:pt>
                <c:pt idx="2964">
                  <c:v>-1.9964747134418037E-3</c:v>
                </c:pt>
                <c:pt idx="2965">
                  <c:v>-1.9398410650406789E-3</c:v>
                </c:pt>
                <c:pt idx="2966">
                  <c:v>-1.855001324888618E-3</c:v>
                </c:pt>
                <c:pt idx="2967">
                  <c:v>-1.8618910500166758E-3</c:v>
                </c:pt>
                <c:pt idx="2968">
                  <c:v>-1.7604476986348497E-3</c:v>
                </c:pt>
                <c:pt idx="2969">
                  <c:v>-1.6606106321695874E-3</c:v>
                </c:pt>
                <c:pt idx="2970">
                  <c:v>-1.7323211172363719E-3</c:v>
                </c:pt>
                <c:pt idx="2971">
                  <c:v>-1.6955223275682725E-3</c:v>
                </c:pt>
                <c:pt idx="2972">
                  <c:v>-1.6001593458583527E-3</c:v>
                </c:pt>
                <c:pt idx="2973">
                  <c:v>-1.5761791655589108E-3</c:v>
                </c:pt>
                <c:pt idx="2974">
                  <c:v>-1.4935306926048136E-3</c:v>
                </c:pt>
                <c:pt idx="2975">
                  <c:v>-1.3621647470864577E-3</c:v>
                </c:pt>
                <c:pt idx="2976">
                  <c:v>-1.3520340648536869E-3</c:v>
                </c:pt>
                <c:pt idx="2977">
                  <c:v>-1.3330932990503787E-3</c:v>
                </c:pt>
                <c:pt idx="2978">
                  <c:v>-1.2652990216039852E-3</c:v>
                </c:pt>
                <c:pt idx="2979">
                  <c:v>-1.2286097246368855E-3</c:v>
                </c:pt>
                <c:pt idx="2980">
                  <c:v>-1.1829858218207288E-3</c:v>
                </c:pt>
                <c:pt idx="2981">
                  <c:v>-1.1183896496692117E-3</c:v>
                </c:pt>
                <c:pt idx="2982">
                  <c:v>-9.947854687691951E-4</c:v>
                </c:pt>
                <c:pt idx="2983">
                  <c:v>-9.7213946494187787E-4</c:v>
                </c:pt>
                <c:pt idx="2984">
                  <c:v>-8.904197503479391E-4</c:v>
                </c:pt>
                <c:pt idx="2985">
                  <c:v>-8.1959636452998315E-4</c:v>
                </c:pt>
                <c:pt idx="2986">
                  <c:v>-7.9964127538842758E-4</c:v>
                </c:pt>
                <c:pt idx="2987">
                  <c:v>-7.6052838009552873E-4</c:v>
                </c:pt>
                <c:pt idx="2988">
                  <c:v>-7.3223350594797893E-4</c:v>
                </c:pt>
                <c:pt idx="2989">
                  <c:v>-6.1473441115559918E-4</c:v>
                </c:pt>
                <c:pt idx="2990">
                  <c:v>-5.2801078556621427E-4</c:v>
                </c:pt>
                <c:pt idx="2991">
                  <c:v>-5.1204425132880252E-4</c:v>
                </c:pt>
                <c:pt idx="2992">
                  <c:v>-4.6681836349342278E-4</c:v>
                </c:pt>
                <c:pt idx="2993">
                  <c:v>-2.5231861054788793E-4</c:v>
                </c:pt>
                <c:pt idx="2994">
                  <c:v>-3.5853241488959799E-4</c:v>
                </c:pt>
                <c:pt idx="2995">
                  <c:v>-2.5544913323760832E-4</c:v>
                </c:pt>
                <c:pt idx="2996">
                  <c:v>-2.4306005698047266E-4</c:v>
                </c:pt>
                <c:pt idx="2997">
                  <c:v>-1.8135841245713144E-4</c:v>
                </c:pt>
                <c:pt idx="2998">
                  <c:v>-1.1033936118200485E-4</c:v>
                </c:pt>
                <c:pt idx="2999">
                  <c:v>-2.0000000000000002E-5</c:v>
                </c:pt>
                <c:pt idx="3000">
                  <c:v>0</c:v>
                </c:pt>
                <c:pt idx="3001">
                  <c:v>-2.0000000000000002E-5</c:v>
                </c:pt>
                <c:pt idx="3002">
                  <c:v>-1.0000000000000001E-5</c:v>
                </c:pt>
                <c:pt idx="3003">
                  <c:v>-1.0000000000000001E-5</c:v>
                </c:pt>
                <c:pt idx="3004">
                  <c:v>-3.0000000000000001E-5</c:v>
                </c:pt>
                <c:pt idx="3005">
                  <c:v>-2.0000000000000002E-5</c:v>
                </c:pt>
                <c:pt idx="3006">
                  <c:v>-3.0000000000000001E-5</c:v>
                </c:pt>
                <c:pt idx="3007">
                  <c:v>-3.0000000000000001E-5</c:v>
                </c:pt>
                <c:pt idx="3008">
                  <c:v>0</c:v>
                </c:pt>
                <c:pt idx="3009">
                  <c:v>-2.0000000000000002E-5</c:v>
                </c:pt>
                <c:pt idx="3010">
                  <c:v>-4.0000000000000003E-5</c:v>
                </c:pt>
                <c:pt idx="3011">
                  <c:v>-2.0000000000000002E-5</c:v>
                </c:pt>
                <c:pt idx="3012">
                  <c:v>0</c:v>
                </c:pt>
                <c:pt idx="3013">
                  <c:v>-1.0000000000000001E-5</c:v>
                </c:pt>
                <c:pt idx="3014">
                  <c:v>-3.0000000000000001E-5</c:v>
                </c:pt>
                <c:pt idx="3015">
                  <c:v>-5.0000000000000002E-5</c:v>
                </c:pt>
                <c:pt idx="3016">
                  <c:v>-1.0000000000000001E-5</c:v>
                </c:pt>
                <c:pt idx="3017">
                  <c:v>-4.0000000000000003E-5</c:v>
                </c:pt>
                <c:pt idx="3018">
                  <c:v>-6.0000000000000002E-5</c:v>
                </c:pt>
                <c:pt idx="3019">
                  <c:v>-3.0000000000000001E-5</c:v>
                </c:pt>
                <c:pt idx="3020">
                  <c:v>-1.0000000000000001E-5</c:v>
                </c:pt>
                <c:pt idx="3021">
                  <c:v>-1.0000000000000001E-5</c:v>
                </c:pt>
                <c:pt idx="3022">
                  <c:v>-6.0000000000000002E-5</c:v>
                </c:pt>
                <c:pt idx="3023">
                  <c:v>-3.0000000000000001E-5</c:v>
                </c:pt>
                <c:pt idx="3024">
                  <c:v>0</c:v>
                </c:pt>
                <c:pt idx="3025">
                  <c:v>-1.1E-4</c:v>
                </c:pt>
                <c:pt idx="3026">
                  <c:v>-4.0000000000000003E-5</c:v>
                </c:pt>
                <c:pt idx="3027">
                  <c:v>-6.9999999999999994E-5</c:v>
                </c:pt>
                <c:pt idx="3028">
                  <c:v>-4.0000000000000003E-5</c:v>
                </c:pt>
                <c:pt idx="3029">
                  <c:v>-2.0000000000000002E-5</c:v>
                </c:pt>
                <c:pt idx="3030">
                  <c:v>-2.0000000000000002E-5</c:v>
                </c:pt>
                <c:pt idx="3031">
                  <c:v>-3.0000000000000001E-5</c:v>
                </c:pt>
                <c:pt idx="3032">
                  <c:v>-6.9999999999999994E-5</c:v>
                </c:pt>
                <c:pt idx="3033">
                  <c:v>-1.0000000000000001E-5</c:v>
                </c:pt>
                <c:pt idx="3034">
                  <c:v>-2.0000000000000002E-5</c:v>
                </c:pt>
                <c:pt idx="3035">
                  <c:v>-1.0000000000000001E-5</c:v>
                </c:pt>
                <c:pt idx="3036">
                  <c:v>-4.0000000000000003E-5</c:v>
                </c:pt>
                <c:pt idx="3037">
                  <c:v>-6.0000000000000002E-5</c:v>
                </c:pt>
                <c:pt idx="3038">
                  <c:v>0</c:v>
                </c:pt>
                <c:pt idx="3039">
                  <c:v>-1.0000000000000001E-5</c:v>
                </c:pt>
                <c:pt idx="3040">
                  <c:v>-2.0000000000000002E-5</c:v>
                </c:pt>
                <c:pt idx="3041">
                  <c:v>-2.0000000000000002E-5</c:v>
                </c:pt>
                <c:pt idx="3042">
                  <c:v>-6.0000000000000002E-5</c:v>
                </c:pt>
                <c:pt idx="3043">
                  <c:v>-3.0000000000000001E-5</c:v>
                </c:pt>
                <c:pt idx="3044">
                  <c:v>-1.0000000000000001E-5</c:v>
                </c:pt>
                <c:pt idx="3045">
                  <c:v>-1.0000000000000001E-5</c:v>
                </c:pt>
                <c:pt idx="3046">
                  <c:v>-2.0000000000000002E-5</c:v>
                </c:pt>
                <c:pt idx="3047">
                  <c:v>-6.0000000000000002E-5</c:v>
                </c:pt>
                <c:pt idx="3048">
                  <c:v>-4.0000000000000003E-5</c:v>
                </c:pt>
                <c:pt idx="3049">
                  <c:v>-1.0000000000000001E-5</c:v>
                </c:pt>
                <c:pt idx="3050">
                  <c:v>-2.0000000000000002E-5</c:v>
                </c:pt>
                <c:pt idx="3051">
                  <c:v>-2.0000000000000002E-5</c:v>
                </c:pt>
                <c:pt idx="3052">
                  <c:v>0</c:v>
                </c:pt>
                <c:pt idx="3053">
                  <c:v>-3.0000000000000001E-5</c:v>
                </c:pt>
                <c:pt idx="3054">
                  <c:v>-2.0000000000000002E-5</c:v>
                </c:pt>
                <c:pt idx="3055">
                  <c:v>-2.0000000000000002E-5</c:v>
                </c:pt>
                <c:pt idx="3056">
                  <c:v>-4.0000000000000003E-5</c:v>
                </c:pt>
                <c:pt idx="3057">
                  <c:v>-3.0000000000000001E-5</c:v>
                </c:pt>
                <c:pt idx="3058">
                  <c:v>-3.0000000000000001E-5</c:v>
                </c:pt>
                <c:pt idx="3059">
                  <c:v>-1.0000000000000001E-5</c:v>
                </c:pt>
                <c:pt idx="3060">
                  <c:v>0</c:v>
                </c:pt>
                <c:pt idx="3061">
                  <c:v>-1.0000000000000001E-5</c:v>
                </c:pt>
                <c:pt idx="3062">
                  <c:v>-4.0000000000000003E-5</c:v>
                </c:pt>
                <c:pt idx="3063">
                  <c:v>-3.0000000000000001E-5</c:v>
                </c:pt>
                <c:pt idx="3064">
                  <c:v>-1.0000000000000001E-5</c:v>
                </c:pt>
                <c:pt idx="3065">
                  <c:v>-1.0000000000000001E-5</c:v>
                </c:pt>
                <c:pt idx="3066">
                  <c:v>-1.0000000000000001E-5</c:v>
                </c:pt>
                <c:pt idx="3067">
                  <c:v>-6.0000000000000002E-5</c:v>
                </c:pt>
                <c:pt idx="3068">
                  <c:v>-3.0000000000000001E-5</c:v>
                </c:pt>
                <c:pt idx="3069">
                  <c:v>-1.0000000000000001E-5</c:v>
                </c:pt>
                <c:pt idx="3070">
                  <c:v>-2.0000000000000002E-5</c:v>
                </c:pt>
                <c:pt idx="3071">
                  <c:v>-2.0000000000000002E-5</c:v>
                </c:pt>
                <c:pt idx="3072">
                  <c:v>-6.9999999999999994E-5</c:v>
                </c:pt>
                <c:pt idx="3073">
                  <c:v>-1.0000000000000001E-5</c:v>
                </c:pt>
                <c:pt idx="3074">
                  <c:v>-1.0000000000000001E-5</c:v>
                </c:pt>
                <c:pt idx="3075">
                  <c:v>-2.0000000000000002E-5</c:v>
                </c:pt>
                <c:pt idx="3076">
                  <c:v>-5.0000000000000002E-5</c:v>
                </c:pt>
                <c:pt idx="3077">
                  <c:v>-2.0000000000000002E-5</c:v>
                </c:pt>
                <c:pt idx="3078">
                  <c:v>0</c:v>
                </c:pt>
                <c:pt idx="3079">
                  <c:v>-3.0000000000000001E-5</c:v>
                </c:pt>
                <c:pt idx="3080">
                  <c:v>-1.0000000000000001E-5</c:v>
                </c:pt>
                <c:pt idx="3081">
                  <c:v>-2.0000000000000002E-5</c:v>
                </c:pt>
                <c:pt idx="3082">
                  <c:v>-2.0000000000000002E-5</c:v>
                </c:pt>
                <c:pt idx="3083">
                  <c:v>-4.0000000000000003E-5</c:v>
                </c:pt>
                <c:pt idx="3084">
                  <c:v>-6.0000000000000002E-5</c:v>
                </c:pt>
                <c:pt idx="3085">
                  <c:v>-2.0000000000000002E-5</c:v>
                </c:pt>
                <c:pt idx="3086">
                  <c:v>-1.0000000000000001E-5</c:v>
                </c:pt>
                <c:pt idx="3087">
                  <c:v>-4.0000000000000003E-5</c:v>
                </c:pt>
                <c:pt idx="3088">
                  <c:v>-3.0000000000000001E-5</c:v>
                </c:pt>
                <c:pt idx="3089">
                  <c:v>-2.0000000000000002E-5</c:v>
                </c:pt>
                <c:pt idx="3090">
                  <c:v>-3.0000000000000001E-5</c:v>
                </c:pt>
                <c:pt idx="3091">
                  <c:v>-8.0000000000000007E-5</c:v>
                </c:pt>
                <c:pt idx="3092">
                  <c:v>-2.0000000000000002E-5</c:v>
                </c:pt>
                <c:pt idx="3093">
                  <c:v>-1.0000000000000001E-5</c:v>
                </c:pt>
                <c:pt idx="3094">
                  <c:v>-2.5999999999999998E-4</c:v>
                </c:pt>
                <c:pt idx="3095">
                  <c:v>-3.0000000000000001E-5</c:v>
                </c:pt>
                <c:pt idx="3096">
                  <c:v>-1.0000000000000001E-5</c:v>
                </c:pt>
                <c:pt idx="3097">
                  <c:v>-1.0000000000000001E-5</c:v>
                </c:pt>
                <c:pt idx="3098">
                  <c:v>-6.0000000000000002E-5</c:v>
                </c:pt>
                <c:pt idx="3099">
                  <c:v>-1.0000000000000001E-5</c:v>
                </c:pt>
                <c:pt idx="3100">
                  <c:v>-1.0000000000000001E-5</c:v>
                </c:pt>
                <c:pt idx="3101">
                  <c:v>-2.0000000000000002E-5</c:v>
                </c:pt>
                <c:pt idx="3102">
                  <c:v>-5.0000000000000002E-5</c:v>
                </c:pt>
                <c:pt idx="3103">
                  <c:v>-2.0000000000000002E-5</c:v>
                </c:pt>
                <c:pt idx="3104">
                  <c:v>-1.0000000000000001E-5</c:v>
                </c:pt>
                <c:pt idx="3105">
                  <c:v>-1E-4</c:v>
                </c:pt>
                <c:pt idx="3106">
                  <c:v>-2.0000000000000002E-5</c:v>
                </c:pt>
                <c:pt idx="3107">
                  <c:v>-5.0000000000000002E-5</c:v>
                </c:pt>
                <c:pt idx="3108">
                  <c:v>-2.0000000000000002E-5</c:v>
                </c:pt>
                <c:pt idx="3109">
                  <c:v>-3.0000000000000001E-5</c:v>
                </c:pt>
                <c:pt idx="3110">
                  <c:v>-1.0000000000000001E-5</c:v>
                </c:pt>
                <c:pt idx="3111">
                  <c:v>-6.0000000000000002E-5</c:v>
                </c:pt>
                <c:pt idx="3112">
                  <c:v>-2.0000000000000002E-5</c:v>
                </c:pt>
                <c:pt idx="3113">
                  <c:v>0</c:v>
                </c:pt>
                <c:pt idx="3114">
                  <c:v>-6.9999999999999994E-5</c:v>
                </c:pt>
                <c:pt idx="3115">
                  <c:v>-3.0000000000000001E-5</c:v>
                </c:pt>
                <c:pt idx="3116">
                  <c:v>-1.0000000000000001E-5</c:v>
                </c:pt>
                <c:pt idx="3117">
                  <c:v>-1.0000000000000001E-5</c:v>
                </c:pt>
                <c:pt idx="3118">
                  <c:v>0</c:v>
                </c:pt>
                <c:pt idx="3119">
                  <c:v>-1.0000000000000001E-5</c:v>
                </c:pt>
                <c:pt idx="3120">
                  <c:v>-3.0000000000000001E-5</c:v>
                </c:pt>
                <c:pt idx="3121">
                  <c:v>-1.0000000000000001E-5</c:v>
                </c:pt>
                <c:pt idx="3122">
                  <c:v>-2.0000000000000002E-5</c:v>
                </c:pt>
                <c:pt idx="3123">
                  <c:v>-2.0000000000000002E-5</c:v>
                </c:pt>
                <c:pt idx="3124">
                  <c:v>-1.0000000000000001E-5</c:v>
                </c:pt>
                <c:pt idx="3125">
                  <c:v>-3.0000000000000001E-5</c:v>
                </c:pt>
                <c:pt idx="3126">
                  <c:v>0</c:v>
                </c:pt>
                <c:pt idx="3127">
                  <c:v>-8.0000000000000007E-5</c:v>
                </c:pt>
                <c:pt idx="3128">
                  <c:v>-2.0000000000000002E-5</c:v>
                </c:pt>
                <c:pt idx="3129">
                  <c:v>-2.0000000000000002E-5</c:v>
                </c:pt>
                <c:pt idx="3130">
                  <c:v>-3.0000000000000001E-5</c:v>
                </c:pt>
                <c:pt idx="3131">
                  <c:v>0</c:v>
                </c:pt>
                <c:pt idx="3132">
                  <c:v>-1.0000000000000001E-5</c:v>
                </c:pt>
                <c:pt idx="3133">
                  <c:v>-2.0000000000000002E-5</c:v>
                </c:pt>
                <c:pt idx="3134">
                  <c:v>-1.0000000000000001E-5</c:v>
                </c:pt>
                <c:pt idx="3135">
                  <c:v>0</c:v>
                </c:pt>
                <c:pt idx="3136">
                  <c:v>-1.0000000000000001E-5</c:v>
                </c:pt>
                <c:pt idx="3137">
                  <c:v>-4.0000000000000003E-5</c:v>
                </c:pt>
                <c:pt idx="3138">
                  <c:v>-2.0000000000000002E-5</c:v>
                </c:pt>
                <c:pt idx="3139">
                  <c:v>-1.0000000000000001E-5</c:v>
                </c:pt>
                <c:pt idx="3140">
                  <c:v>-4.0000000000000003E-5</c:v>
                </c:pt>
                <c:pt idx="3141">
                  <c:v>-6.0000000000000002E-5</c:v>
                </c:pt>
                <c:pt idx="3142">
                  <c:v>-4.0000000000000003E-5</c:v>
                </c:pt>
                <c:pt idx="3143">
                  <c:v>-1.0000000000000001E-5</c:v>
                </c:pt>
                <c:pt idx="3144">
                  <c:v>0</c:v>
                </c:pt>
                <c:pt idx="3145">
                  <c:v>-4.0000000000000003E-5</c:v>
                </c:pt>
                <c:pt idx="3146">
                  <c:v>-3.0000000000000001E-5</c:v>
                </c:pt>
                <c:pt idx="3147">
                  <c:v>-4.0000000000000003E-5</c:v>
                </c:pt>
                <c:pt idx="3148">
                  <c:v>-2.0000000000000002E-5</c:v>
                </c:pt>
                <c:pt idx="3149">
                  <c:v>-1.0000000000000001E-5</c:v>
                </c:pt>
                <c:pt idx="3150">
                  <c:v>-3.0000000000000001E-5</c:v>
                </c:pt>
                <c:pt idx="3151">
                  <c:v>0</c:v>
                </c:pt>
                <c:pt idx="3152">
                  <c:v>-3.0000000000000001E-5</c:v>
                </c:pt>
                <c:pt idx="3153">
                  <c:v>-1.0000000000000001E-5</c:v>
                </c:pt>
                <c:pt idx="3154">
                  <c:v>-2.0000000000000002E-5</c:v>
                </c:pt>
                <c:pt idx="3155">
                  <c:v>-4.0000000000000003E-5</c:v>
                </c:pt>
                <c:pt idx="3156">
                  <c:v>0</c:v>
                </c:pt>
                <c:pt idx="3157">
                  <c:v>-3.0000000000000001E-5</c:v>
                </c:pt>
                <c:pt idx="3158">
                  <c:v>-1.0000000000000001E-5</c:v>
                </c:pt>
                <c:pt idx="3159">
                  <c:v>-2.0000000000000002E-5</c:v>
                </c:pt>
                <c:pt idx="3160">
                  <c:v>-1.0000000000000001E-5</c:v>
                </c:pt>
                <c:pt idx="3161">
                  <c:v>-6.0000000000000002E-5</c:v>
                </c:pt>
                <c:pt idx="3162">
                  <c:v>-2.0000000000000002E-5</c:v>
                </c:pt>
                <c:pt idx="3163">
                  <c:v>-1.0000000000000001E-5</c:v>
                </c:pt>
                <c:pt idx="3164">
                  <c:v>-2.0000000000000002E-5</c:v>
                </c:pt>
                <c:pt idx="3165">
                  <c:v>-4.0000000000000003E-5</c:v>
                </c:pt>
                <c:pt idx="3166">
                  <c:v>0</c:v>
                </c:pt>
                <c:pt idx="3167">
                  <c:v>0</c:v>
                </c:pt>
                <c:pt idx="3168">
                  <c:v>-6.0000000000000002E-5</c:v>
                </c:pt>
                <c:pt idx="3169">
                  <c:v>-2.0000000000000002E-5</c:v>
                </c:pt>
                <c:pt idx="3170">
                  <c:v>-4.0000000000000003E-5</c:v>
                </c:pt>
                <c:pt idx="3171">
                  <c:v>-1.0000000000000001E-5</c:v>
                </c:pt>
                <c:pt idx="3172">
                  <c:v>-1E-4</c:v>
                </c:pt>
                <c:pt idx="3173">
                  <c:v>-1.0000000000000001E-5</c:v>
                </c:pt>
                <c:pt idx="3174">
                  <c:v>0</c:v>
                </c:pt>
                <c:pt idx="3175">
                  <c:v>-3.0000000000000001E-5</c:v>
                </c:pt>
                <c:pt idx="3176">
                  <c:v>-1.0000000000000001E-5</c:v>
                </c:pt>
                <c:pt idx="3177">
                  <c:v>-4.0000000000000003E-5</c:v>
                </c:pt>
                <c:pt idx="3178">
                  <c:v>-1.0000000000000001E-5</c:v>
                </c:pt>
                <c:pt idx="3179">
                  <c:v>-2.0000000000000002E-5</c:v>
                </c:pt>
                <c:pt idx="3180">
                  <c:v>-8.0000000000000007E-5</c:v>
                </c:pt>
                <c:pt idx="3181">
                  <c:v>-6.0000000000000002E-5</c:v>
                </c:pt>
                <c:pt idx="3182">
                  <c:v>-3.0000000000000001E-5</c:v>
                </c:pt>
                <c:pt idx="3183">
                  <c:v>0</c:v>
                </c:pt>
                <c:pt idx="3184">
                  <c:v>-4.0000000000000003E-5</c:v>
                </c:pt>
                <c:pt idx="3185">
                  <c:v>-1.0000000000000001E-5</c:v>
                </c:pt>
                <c:pt idx="3186">
                  <c:v>-6.0000000000000002E-5</c:v>
                </c:pt>
                <c:pt idx="3187">
                  <c:v>-3.0000000000000001E-5</c:v>
                </c:pt>
                <c:pt idx="3188">
                  <c:v>-2.0000000000000002E-5</c:v>
                </c:pt>
                <c:pt idx="3189">
                  <c:v>-2.0000000000000002E-5</c:v>
                </c:pt>
                <c:pt idx="3190">
                  <c:v>-5.0000000000000002E-5</c:v>
                </c:pt>
                <c:pt idx="3191">
                  <c:v>-5.0000000000000002E-5</c:v>
                </c:pt>
                <c:pt idx="3192">
                  <c:v>-4.0000000000000003E-5</c:v>
                </c:pt>
                <c:pt idx="3193">
                  <c:v>-6.0000000000000002E-5</c:v>
                </c:pt>
                <c:pt idx="3194">
                  <c:v>-2.0000000000000002E-5</c:v>
                </c:pt>
                <c:pt idx="3195">
                  <c:v>-2.0000000000000002E-5</c:v>
                </c:pt>
                <c:pt idx="3196">
                  <c:v>-2.0000000000000002E-5</c:v>
                </c:pt>
                <c:pt idx="3197">
                  <c:v>-3.0000000000000001E-5</c:v>
                </c:pt>
                <c:pt idx="3198">
                  <c:v>-3.0000000000000001E-5</c:v>
                </c:pt>
                <c:pt idx="3199">
                  <c:v>-1.0000000000000001E-5</c:v>
                </c:pt>
                <c:pt idx="3200">
                  <c:v>-1.0000000000000001E-5</c:v>
                </c:pt>
                <c:pt idx="3201">
                  <c:v>-5.0000000000000002E-5</c:v>
                </c:pt>
                <c:pt idx="3202">
                  <c:v>-4.0000000000000003E-5</c:v>
                </c:pt>
                <c:pt idx="3203">
                  <c:v>0</c:v>
                </c:pt>
                <c:pt idx="3204">
                  <c:v>-3.0000000000000001E-5</c:v>
                </c:pt>
                <c:pt idx="3205">
                  <c:v>-1.0000000000000001E-5</c:v>
                </c:pt>
                <c:pt idx="3206">
                  <c:v>-5.0000000000000002E-5</c:v>
                </c:pt>
                <c:pt idx="3207">
                  <c:v>-1.0000000000000001E-5</c:v>
                </c:pt>
                <c:pt idx="3208">
                  <c:v>-2.0000000000000002E-5</c:v>
                </c:pt>
                <c:pt idx="3209">
                  <c:v>-4.0000000000000003E-5</c:v>
                </c:pt>
                <c:pt idx="3210">
                  <c:v>-5.0000000000000002E-5</c:v>
                </c:pt>
                <c:pt idx="3211">
                  <c:v>-2.0000000000000002E-5</c:v>
                </c:pt>
                <c:pt idx="3212">
                  <c:v>-4.0000000000000003E-5</c:v>
                </c:pt>
                <c:pt idx="3213">
                  <c:v>0</c:v>
                </c:pt>
                <c:pt idx="3214">
                  <c:v>-4.0000000000000003E-5</c:v>
                </c:pt>
                <c:pt idx="3215">
                  <c:v>-6.9999999999999994E-5</c:v>
                </c:pt>
                <c:pt idx="3216">
                  <c:v>-5.0000000000000002E-5</c:v>
                </c:pt>
                <c:pt idx="3217">
                  <c:v>-4.0000000000000003E-5</c:v>
                </c:pt>
                <c:pt idx="3218">
                  <c:v>0</c:v>
                </c:pt>
                <c:pt idx="3219">
                  <c:v>-1.0000000000000001E-5</c:v>
                </c:pt>
                <c:pt idx="3220">
                  <c:v>-2.0000000000000002E-5</c:v>
                </c:pt>
                <c:pt idx="3221">
                  <c:v>0</c:v>
                </c:pt>
                <c:pt idx="3222">
                  <c:v>-5.0000000000000002E-5</c:v>
                </c:pt>
                <c:pt idx="3223">
                  <c:v>-3.0000000000000001E-5</c:v>
                </c:pt>
                <c:pt idx="3224">
                  <c:v>-1.0000000000000001E-5</c:v>
                </c:pt>
                <c:pt idx="3225">
                  <c:v>-6.0000000000000002E-5</c:v>
                </c:pt>
                <c:pt idx="3226">
                  <c:v>-1.0000000000000001E-5</c:v>
                </c:pt>
                <c:pt idx="3227">
                  <c:v>-3.0000000000000001E-5</c:v>
                </c:pt>
                <c:pt idx="3228">
                  <c:v>-1.0000000000000001E-5</c:v>
                </c:pt>
                <c:pt idx="3229">
                  <c:v>-3.0000000000000001E-5</c:v>
                </c:pt>
                <c:pt idx="3230">
                  <c:v>-2.0000000000000002E-5</c:v>
                </c:pt>
                <c:pt idx="3231">
                  <c:v>-2.0000000000000002E-5</c:v>
                </c:pt>
                <c:pt idx="3232">
                  <c:v>-5.0000000000000002E-5</c:v>
                </c:pt>
                <c:pt idx="3233">
                  <c:v>-3.0000000000000001E-5</c:v>
                </c:pt>
                <c:pt idx="3234">
                  <c:v>-2.0000000000000002E-5</c:v>
                </c:pt>
                <c:pt idx="3235">
                  <c:v>-6.0000000000000002E-5</c:v>
                </c:pt>
                <c:pt idx="3236">
                  <c:v>-4.0000000000000003E-5</c:v>
                </c:pt>
                <c:pt idx="3237">
                  <c:v>0</c:v>
                </c:pt>
                <c:pt idx="3238">
                  <c:v>-1.0000000000000001E-5</c:v>
                </c:pt>
                <c:pt idx="3239">
                  <c:v>-3.0000000000000001E-5</c:v>
                </c:pt>
                <c:pt idx="3240">
                  <c:v>0</c:v>
                </c:pt>
                <c:pt idx="3241">
                  <c:v>-4.0000000000000003E-5</c:v>
                </c:pt>
                <c:pt idx="3242">
                  <c:v>-5.0000000000000002E-5</c:v>
                </c:pt>
                <c:pt idx="3243">
                  <c:v>-1.0000000000000001E-5</c:v>
                </c:pt>
                <c:pt idx="3244">
                  <c:v>-3.0000000000000001E-5</c:v>
                </c:pt>
                <c:pt idx="3245">
                  <c:v>-6.0000000000000002E-5</c:v>
                </c:pt>
                <c:pt idx="3246">
                  <c:v>-1.0000000000000001E-5</c:v>
                </c:pt>
                <c:pt idx="3247">
                  <c:v>0</c:v>
                </c:pt>
                <c:pt idx="3248">
                  <c:v>-4.0000000000000003E-5</c:v>
                </c:pt>
                <c:pt idx="3249">
                  <c:v>-3.0000000000000001E-5</c:v>
                </c:pt>
                <c:pt idx="3250">
                  <c:v>-6.9999999999999994E-5</c:v>
                </c:pt>
                <c:pt idx="3251">
                  <c:v>-1.0000000000000001E-5</c:v>
                </c:pt>
                <c:pt idx="3252">
                  <c:v>-5.0000000000000002E-5</c:v>
                </c:pt>
                <c:pt idx="3253">
                  <c:v>-1.0000000000000001E-5</c:v>
                </c:pt>
                <c:pt idx="3254">
                  <c:v>-3.0000000000000001E-5</c:v>
                </c:pt>
                <c:pt idx="3255">
                  <c:v>-6.0000000000000002E-5</c:v>
                </c:pt>
                <c:pt idx="3256">
                  <c:v>-4.0000000000000003E-5</c:v>
                </c:pt>
                <c:pt idx="3257">
                  <c:v>-1.0000000000000001E-5</c:v>
                </c:pt>
                <c:pt idx="3258">
                  <c:v>-1.0000000000000001E-5</c:v>
                </c:pt>
                <c:pt idx="3259">
                  <c:v>-4.0000000000000003E-5</c:v>
                </c:pt>
                <c:pt idx="3260">
                  <c:v>-6.0000000000000002E-5</c:v>
                </c:pt>
                <c:pt idx="3261">
                  <c:v>-3.0000000000000001E-5</c:v>
                </c:pt>
                <c:pt idx="3262">
                  <c:v>-1.0000000000000001E-5</c:v>
                </c:pt>
                <c:pt idx="3263">
                  <c:v>-5.0000000000000002E-5</c:v>
                </c:pt>
                <c:pt idx="3264">
                  <c:v>-1.0000000000000001E-5</c:v>
                </c:pt>
                <c:pt idx="3265">
                  <c:v>-6.0000000000000002E-5</c:v>
                </c:pt>
                <c:pt idx="3266">
                  <c:v>-3.0000000000000001E-5</c:v>
                </c:pt>
                <c:pt idx="3267">
                  <c:v>-3.0000000000000001E-5</c:v>
                </c:pt>
                <c:pt idx="3268">
                  <c:v>-5.0000000000000002E-5</c:v>
                </c:pt>
                <c:pt idx="3269">
                  <c:v>-2.0000000000000002E-5</c:v>
                </c:pt>
                <c:pt idx="3270">
                  <c:v>-6.9999999999999994E-5</c:v>
                </c:pt>
                <c:pt idx="3271">
                  <c:v>-3.0000000000000001E-5</c:v>
                </c:pt>
                <c:pt idx="3272">
                  <c:v>-1.0000000000000001E-5</c:v>
                </c:pt>
                <c:pt idx="3273">
                  <c:v>0</c:v>
                </c:pt>
                <c:pt idx="3274">
                  <c:v>-2.0000000000000002E-5</c:v>
                </c:pt>
                <c:pt idx="3275">
                  <c:v>0</c:v>
                </c:pt>
                <c:pt idx="3276">
                  <c:v>0</c:v>
                </c:pt>
                <c:pt idx="3277">
                  <c:v>-6.0000000000000002E-5</c:v>
                </c:pt>
                <c:pt idx="3278">
                  <c:v>-2.0000000000000002E-5</c:v>
                </c:pt>
                <c:pt idx="3279">
                  <c:v>-1.0000000000000001E-5</c:v>
                </c:pt>
                <c:pt idx="3280">
                  <c:v>-3.0000000000000001E-5</c:v>
                </c:pt>
                <c:pt idx="3281">
                  <c:v>-3.0000000000000001E-5</c:v>
                </c:pt>
                <c:pt idx="3282">
                  <c:v>-1.0000000000000001E-5</c:v>
                </c:pt>
                <c:pt idx="3283">
                  <c:v>-2.0000000000000002E-5</c:v>
                </c:pt>
                <c:pt idx="3284">
                  <c:v>-2.0000000000000002E-5</c:v>
                </c:pt>
                <c:pt idx="3285">
                  <c:v>-3.0000000000000001E-5</c:v>
                </c:pt>
                <c:pt idx="3286">
                  <c:v>-4.0000000000000003E-5</c:v>
                </c:pt>
                <c:pt idx="3287">
                  <c:v>-4.0000000000000003E-5</c:v>
                </c:pt>
                <c:pt idx="3288">
                  <c:v>-2.0000000000000002E-5</c:v>
                </c:pt>
                <c:pt idx="3289">
                  <c:v>-8.0000000000000007E-5</c:v>
                </c:pt>
                <c:pt idx="3290">
                  <c:v>-3.0000000000000001E-5</c:v>
                </c:pt>
                <c:pt idx="3291">
                  <c:v>-3.0000000000000001E-5</c:v>
                </c:pt>
                <c:pt idx="3292">
                  <c:v>-1.0000000000000001E-5</c:v>
                </c:pt>
                <c:pt idx="3293">
                  <c:v>-2.0000000000000002E-5</c:v>
                </c:pt>
                <c:pt idx="3294">
                  <c:v>-5.0000000000000002E-5</c:v>
                </c:pt>
                <c:pt idx="3295">
                  <c:v>-6.0000000000000002E-5</c:v>
                </c:pt>
                <c:pt idx="3296">
                  <c:v>-3.0000000000000001E-5</c:v>
                </c:pt>
                <c:pt idx="3297">
                  <c:v>0</c:v>
                </c:pt>
                <c:pt idx="3298">
                  <c:v>-1.0000000000000001E-5</c:v>
                </c:pt>
                <c:pt idx="3299">
                  <c:v>-2.0000000000000002E-5</c:v>
                </c:pt>
                <c:pt idx="3300">
                  <c:v>-1.0000000000000001E-5</c:v>
                </c:pt>
                <c:pt idx="3301">
                  <c:v>-5.0000000000000002E-5</c:v>
                </c:pt>
                <c:pt idx="3302">
                  <c:v>0</c:v>
                </c:pt>
                <c:pt idx="3303">
                  <c:v>-1.0000000000000001E-5</c:v>
                </c:pt>
                <c:pt idx="3304">
                  <c:v>-2.0000000000000002E-5</c:v>
                </c:pt>
                <c:pt idx="3305">
                  <c:v>-1.0000000000000001E-5</c:v>
                </c:pt>
                <c:pt idx="3306">
                  <c:v>-4.0000000000000003E-5</c:v>
                </c:pt>
                <c:pt idx="3307">
                  <c:v>-6.9999999999999994E-5</c:v>
                </c:pt>
                <c:pt idx="3308">
                  <c:v>-1.0000000000000001E-5</c:v>
                </c:pt>
                <c:pt idx="3309">
                  <c:v>-1.0000000000000001E-5</c:v>
                </c:pt>
                <c:pt idx="3310">
                  <c:v>-5.0000000000000002E-5</c:v>
                </c:pt>
                <c:pt idx="3311">
                  <c:v>-4.0000000000000003E-5</c:v>
                </c:pt>
                <c:pt idx="3312">
                  <c:v>0</c:v>
                </c:pt>
                <c:pt idx="3313">
                  <c:v>-5.0000000000000002E-5</c:v>
                </c:pt>
                <c:pt idx="3314">
                  <c:v>-2.0000000000000002E-5</c:v>
                </c:pt>
                <c:pt idx="3315">
                  <c:v>-5.0000000000000002E-5</c:v>
                </c:pt>
                <c:pt idx="3316">
                  <c:v>-3.0000000000000001E-5</c:v>
                </c:pt>
                <c:pt idx="3317">
                  <c:v>-1.2999999999999999E-4</c:v>
                </c:pt>
                <c:pt idx="3318">
                  <c:v>-4.0000000000000003E-5</c:v>
                </c:pt>
                <c:pt idx="3319">
                  <c:v>0</c:v>
                </c:pt>
                <c:pt idx="3320">
                  <c:v>-2.0000000000000002E-5</c:v>
                </c:pt>
                <c:pt idx="3321">
                  <c:v>-1.0000000000000001E-5</c:v>
                </c:pt>
                <c:pt idx="3322">
                  <c:v>0</c:v>
                </c:pt>
                <c:pt idx="3323">
                  <c:v>-3.0000000000000001E-5</c:v>
                </c:pt>
                <c:pt idx="3324">
                  <c:v>-5.0000000000000002E-5</c:v>
                </c:pt>
                <c:pt idx="3325">
                  <c:v>-1.0000000000000001E-5</c:v>
                </c:pt>
                <c:pt idx="3326">
                  <c:v>-2.0000000000000002E-5</c:v>
                </c:pt>
                <c:pt idx="3327">
                  <c:v>-6.9999999999999994E-5</c:v>
                </c:pt>
                <c:pt idx="3328">
                  <c:v>-4.0000000000000003E-5</c:v>
                </c:pt>
                <c:pt idx="3329">
                  <c:v>-2.0000000000000002E-5</c:v>
                </c:pt>
                <c:pt idx="3330">
                  <c:v>-2.0000000000000002E-5</c:v>
                </c:pt>
                <c:pt idx="3331">
                  <c:v>-1.0000000000000001E-5</c:v>
                </c:pt>
                <c:pt idx="3332">
                  <c:v>-3.0000000000000001E-5</c:v>
                </c:pt>
                <c:pt idx="3333">
                  <c:v>-3.0000000000000001E-5</c:v>
                </c:pt>
                <c:pt idx="3334">
                  <c:v>-1.0000000000000001E-5</c:v>
                </c:pt>
                <c:pt idx="3335">
                  <c:v>-1.0000000000000001E-5</c:v>
                </c:pt>
                <c:pt idx="3336">
                  <c:v>-2.0000000000000002E-5</c:v>
                </c:pt>
                <c:pt idx="3337">
                  <c:v>-6.0000000000000002E-5</c:v>
                </c:pt>
                <c:pt idx="3338">
                  <c:v>-3.0000000000000001E-5</c:v>
                </c:pt>
                <c:pt idx="3339">
                  <c:v>-1.0000000000000001E-5</c:v>
                </c:pt>
                <c:pt idx="3340">
                  <c:v>-5.0000000000000002E-5</c:v>
                </c:pt>
                <c:pt idx="3341">
                  <c:v>-4.0000000000000003E-5</c:v>
                </c:pt>
                <c:pt idx="3342">
                  <c:v>-6.0000000000000002E-5</c:v>
                </c:pt>
                <c:pt idx="3343">
                  <c:v>-3.0000000000000001E-5</c:v>
                </c:pt>
                <c:pt idx="3344">
                  <c:v>-4.0000000000000003E-5</c:v>
                </c:pt>
                <c:pt idx="3345">
                  <c:v>-6.0000000000000002E-5</c:v>
                </c:pt>
                <c:pt idx="3346">
                  <c:v>-2.0000000000000002E-5</c:v>
                </c:pt>
                <c:pt idx="3347">
                  <c:v>-3.0000000000000001E-5</c:v>
                </c:pt>
                <c:pt idx="3348">
                  <c:v>-1E-4</c:v>
                </c:pt>
                <c:pt idx="3349">
                  <c:v>-4.0000000000000003E-5</c:v>
                </c:pt>
                <c:pt idx="3350">
                  <c:v>-4.0000000000000003E-5</c:v>
                </c:pt>
                <c:pt idx="3351">
                  <c:v>-2.0000000000000002E-5</c:v>
                </c:pt>
                <c:pt idx="3352">
                  <c:v>-2.0000000000000002E-5</c:v>
                </c:pt>
                <c:pt idx="3353">
                  <c:v>-3.0000000000000001E-5</c:v>
                </c:pt>
                <c:pt idx="3354">
                  <c:v>0</c:v>
                </c:pt>
                <c:pt idx="3355">
                  <c:v>-4.0000000000000003E-5</c:v>
                </c:pt>
                <c:pt idx="3356">
                  <c:v>-5.0000000000000002E-5</c:v>
                </c:pt>
                <c:pt idx="3357">
                  <c:v>-3.0000000000000001E-5</c:v>
                </c:pt>
                <c:pt idx="3358">
                  <c:v>-4.0000000000000003E-5</c:v>
                </c:pt>
                <c:pt idx="3359">
                  <c:v>-6.0000000000000002E-5</c:v>
                </c:pt>
                <c:pt idx="3360">
                  <c:v>-1.0000000000000001E-5</c:v>
                </c:pt>
                <c:pt idx="3361">
                  <c:v>-2.0000000000000002E-5</c:v>
                </c:pt>
                <c:pt idx="3362">
                  <c:v>-2.0000000000000002E-5</c:v>
                </c:pt>
                <c:pt idx="3363">
                  <c:v>-4.0000000000000003E-5</c:v>
                </c:pt>
                <c:pt idx="3364">
                  <c:v>-6.0000000000000002E-5</c:v>
                </c:pt>
                <c:pt idx="3365">
                  <c:v>-1.0000000000000001E-5</c:v>
                </c:pt>
                <c:pt idx="3366">
                  <c:v>-1.0000000000000001E-5</c:v>
                </c:pt>
                <c:pt idx="3367">
                  <c:v>-2.0000000000000002E-5</c:v>
                </c:pt>
                <c:pt idx="3368">
                  <c:v>-3.0000000000000001E-5</c:v>
                </c:pt>
                <c:pt idx="3369">
                  <c:v>0</c:v>
                </c:pt>
                <c:pt idx="3370">
                  <c:v>-9.0000000000000006E-5</c:v>
                </c:pt>
                <c:pt idx="3371">
                  <c:v>-3.0000000000000001E-5</c:v>
                </c:pt>
                <c:pt idx="3372">
                  <c:v>-2.0000000000000002E-5</c:v>
                </c:pt>
                <c:pt idx="3373">
                  <c:v>-4.0000000000000003E-5</c:v>
                </c:pt>
                <c:pt idx="3374">
                  <c:v>-3.0000000000000001E-5</c:v>
                </c:pt>
                <c:pt idx="3375">
                  <c:v>-1.0000000000000001E-5</c:v>
                </c:pt>
                <c:pt idx="3376">
                  <c:v>-1.0000000000000001E-5</c:v>
                </c:pt>
                <c:pt idx="3377">
                  <c:v>-1.0000000000000001E-5</c:v>
                </c:pt>
                <c:pt idx="3378">
                  <c:v>-3.0000000000000001E-5</c:v>
                </c:pt>
                <c:pt idx="3379">
                  <c:v>-3.0000000000000001E-5</c:v>
                </c:pt>
                <c:pt idx="3380">
                  <c:v>-6.9999999999999994E-5</c:v>
                </c:pt>
                <c:pt idx="3381">
                  <c:v>-6.9999999999999994E-5</c:v>
                </c:pt>
                <c:pt idx="3382">
                  <c:v>0</c:v>
                </c:pt>
                <c:pt idx="3383">
                  <c:v>-2.0000000000000002E-5</c:v>
                </c:pt>
                <c:pt idx="3384">
                  <c:v>-6.0000000000000002E-5</c:v>
                </c:pt>
                <c:pt idx="3385">
                  <c:v>-3.0000000000000001E-5</c:v>
                </c:pt>
                <c:pt idx="3386">
                  <c:v>-1.0000000000000001E-5</c:v>
                </c:pt>
                <c:pt idx="3387">
                  <c:v>-2.0000000000000002E-5</c:v>
                </c:pt>
                <c:pt idx="3388">
                  <c:v>-3.0000000000000001E-5</c:v>
                </c:pt>
                <c:pt idx="3389">
                  <c:v>0</c:v>
                </c:pt>
                <c:pt idx="3390">
                  <c:v>-4.0000000000000003E-5</c:v>
                </c:pt>
                <c:pt idx="3391">
                  <c:v>-2.0000000000000002E-5</c:v>
                </c:pt>
                <c:pt idx="3392">
                  <c:v>-2.0000000000000002E-5</c:v>
                </c:pt>
                <c:pt idx="3393">
                  <c:v>-2.0000000000000002E-5</c:v>
                </c:pt>
                <c:pt idx="3394">
                  <c:v>0</c:v>
                </c:pt>
                <c:pt idx="3395">
                  <c:v>-3.0000000000000001E-5</c:v>
                </c:pt>
                <c:pt idx="3396">
                  <c:v>-4.0000000000000003E-5</c:v>
                </c:pt>
                <c:pt idx="3397">
                  <c:v>-5.0000000000000002E-5</c:v>
                </c:pt>
                <c:pt idx="3398">
                  <c:v>-4.0000000000000003E-5</c:v>
                </c:pt>
                <c:pt idx="3399">
                  <c:v>-3.0000000000000001E-5</c:v>
                </c:pt>
                <c:pt idx="3400">
                  <c:v>-3.0000000000000001E-5</c:v>
                </c:pt>
                <c:pt idx="3401">
                  <c:v>-1.0000000000000001E-5</c:v>
                </c:pt>
                <c:pt idx="3402">
                  <c:v>-1.0000000000000001E-5</c:v>
                </c:pt>
                <c:pt idx="3403">
                  <c:v>-5.0000000000000002E-5</c:v>
                </c:pt>
                <c:pt idx="3404">
                  <c:v>-1.0000000000000001E-5</c:v>
                </c:pt>
                <c:pt idx="3405">
                  <c:v>-3.0000000000000001E-5</c:v>
                </c:pt>
                <c:pt idx="3406">
                  <c:v>-1.0000000000000001E-5</c:v>
                </c:pt>
                <c:pt idx="3407">
                  <c:v>-2.0000000000000002E-5</c:v>
                </c:pt>
                <c:pt idx="3408">
                  <c:v>-2.0000000000000002E-5</c:v>
                </c:pt>
                <c:pt idx="3409">
                  <c:v>-1.0000000000000001E-5</c:v>
                </c:pt>
                <c:pt idx="3410">
                  <c:v>-2.0000000000000002E-5</c:v>
                </c:pt>
                <c:pt idx="3411">
                  <c:v>-1.0000000000000001E-5</c:v>
                </c:pt>
                <c:pt idx="3412">
                  <c:v>-2.0000000000000002E-5</c:v>
                </c:pt>
                <c:pt idx="3413">
                  <c:v>-5.0000000000000002E-5</c:v>
                </c:pt>
                <c:pt idx="3414">
                  <c:v>-1.0000000000000001E-5</c:v>
                </c:pt>
                <c:pt idx="3415">
                  <c:v>-4.0000000000000003E-5</c:v>
                </c:pt>
                <c:pt idx="3416">
                  <c:v>0</c:v>
                </c:pt>
                <c:pt idx="3417">
                  <c:v>-1.0000000000000001E-5</c:v>
                </c:pt>
                <c:pt idx="3418">
                  <c:v>-2.0000000000000002E-5</c:v>
                </c:pt>
                <c:pt idx="3419">
                  <c:v>-2.0000000000000002E-5</c:v>
                </c:pt>
                <c:pt idx="3420">
                  <c:v>-4.0000000000000003E-5</c:v>
                </c:pt>
                <c:pt idx="3421">
                  <c:v>0</c:v>
                </c:pt>
                <c:pt idx="3422">
                  <c:v>-4.0000000000000003E-5</c:v>
                </c:pt>
                <c:pt idx="3423">
                  <c:v>-5.0000000000000002E-5</c:v>
                </c:pt>
                <c:pt idx="3424">
                  <c:v>-1.0000000000000001E-5</c:v>
                </c:pt>
                <c:pt idx="3425">
                  <c:v>-3.0000000000000001E-5</c:v>
                </c:pt>
                <c:pt idx="3426">
                  <c:v>0</c:v>
                </c:pt>
                <c:pt idx="3427">
                  <c:v>-4.0000000000000003E-5</c:v>
                </c:pt>
                <c:pt idx="3428">
                  <c:v>-2.0000000000000002E-5</c:v>
                </c:pt>
                <c:pt idx="3429">
                  <c:v>-5.0000000000000002E-5</c:v>
                </c:pt>
                <c:pt idx="3430">
                  <c:v>-4.0000000000000003E-5</c:v>
                </c:pt>
                <c:pt idx="3431">
                  <c:v>-1.2999999999999999E-4</c:v>
                </c:pt>
                <c:pt idx="3432">
                  <c:v>-1.0000000000000001E-5</c:v>
                </c:pt>
                <c:pt idx="3433">
                  <c:v>-2.0000000000000002E-5</c:v>
                </c:pt>
                <c:pt idx="3434">
                  <c:v>-1.0000000000000001E-5</c:v>
                </c:pt>
                <c:pt idx="3435">
                  <c:v>-2.0000000000000002E-5</c:v>
                </c:pt>
                <c:pt idx="3436">
                  <c:v>0</c:v>
                </c:pt>
                <c:pt idx="3437">
                  <c:v>-3.0000000000000001E-5</c:v>
                </c:pt>
                <c:pt idx="3438">
                  <c:v>-1.0000000000000001E-5</c:v>
                </c:pt>
                <c:pt idx="3439">
                  <c:v>-2.0000000000000002E-5</c:v>
                </c:pt>
                <c:pt idx="3440">
                  <c:v>-1.0000000000000001E-5</c:v>
                </c:pt>
                <c:pt idx="3441">
                  <c:v>0</c:v>
                </c:pt>
                <c:pt idx="3442">
                  <c:v>-4.0000000000000003E-5</c:v>
                </c:pt>
                <c:pt idx="3443">
                  <c:v>-1.0000000000000001E-5</c:v>
                </c:pt>
                <c:pt idx="3444">
                  <c:v>-2.0000000000000002E-5</c:v>
                </c:pt>
                <c:pt idx="3445">
                  <c:v>-1.0000000000000001E-5</c:v>
                </c:pt>
                <c:pt idx="3446">
                  <c:v>0</c:v>
                </c:pt>
                <c:pt idx="3447">
                  <c:v>-5.0000000000000002E-5</c:v>
                </c:pt>
                <c:pt idx="3448">
                  <c:v>-6.0000000000000002E-5</c:v>
                </c:pt>
                <c:pt idx="3449">
                  <c:v>-3.0000000000000001E-5</c:v>
                </c:pt>
                <c:pt idx="3450">
                  <c:v>-2.0000000000000002E-5</c:v>
                </c:pt>
                <c:pt idx="3451">
                  <c:v>-6.9999999999999994E-5</c:v>
                </c:pt>
                <c:pt idx="3452">
                  <c:v>-3.0000000000000001E-5</c:v>
                </c:pt>
                <c:pt idx="3453">
                  <c:v>-1.0000000000000001E-5</c:v>
                </c:pt>
                <c:pt idx="3454">
                  <c:v>-1.0000000000000001E-5</c:v>
                </c:pt>
                <c:pt idx="3455">
                  <c:v>0</c:v>
                </c:pt>
                <c:pt idx="3456">
                  <c:v>-1.0000000000000001E-5</c:v>
                </c:pt>
                <c:pt idx="3457">
                  <c:v>-5.0000000000000002E-5</c:v>
                </c:pt>
                <c:pt idx="3458">
                  <c:v>-6.0000000000000002E-5</c:v>
                </c:pt>
                <c:pt idx="3459">
                  <c:v>-2.0000000000000002E-5</c:v>
                </c:pt>
                <c:pt idx="3460">
                  <c:v>-1.0000000000000001E-5</c:v>
                </c:pt>
                <c:pt idx="3461">
                  <c:v>-1.0000000000000001E-5</c:v>
                </c:pt>
                <c:pt idx="3462">
                  <c:v>-3.0000000000000001E-5</c:v>
                </c:pt>
                <c:pt idx="3463">
                  <c:v>-3.0000000000000001E-5</c:v>
                </c:pt>
                <c:pt idx="3464">
                  <c:v>-4.0000000000000003E-5</c:v>
                </c:pt>
                <c:pt idx="3465">
                  <c:v>-2.0000000000000002E-5</c:v>
                </c:pt>
                <c:pt idx="3466">
                  <c:v>-1.0000000000000001E-5</c:v>
                </c:pt>
                <c:pt idx="3467">
                  <c:v>-3.0000000000000001E-5</c:v>
                </c:pt>
                <c:pt idx="3468">
                  <c:v>-6.9999999999999994E-5</c:v>
                </c:pt>
                <c:pt idx="3469">
                  <c:v>-1.1E-4</c:v>
                </c:pt>
                <c:pt idx="3470">
                  <c:v>-2.0000000000000002E-5</c:v>
                </c:pt>
                <c:pt idx="3471">
                  <c:v>-3.0000000000000001E-5</c:v>
                </c:pt>
                <c:pt idx="3472">
                  <c:v>-3.0000000000000001E-5</c:v>
                </c:pt>
                <c:pt idx="3473">
                  <c:v>-6.0000000000000002E-5</c:v>
                </c:pt>
                <c:pt idx="3474">
                  <c:v>-1.0000000000000001E-5</c:v>
                </c:pt>
                <c:pt idx="3475">
                  <c:v>-2.0000000000000002E-5</c:v>
                </c:pt>
                <c:pt idx="3476">
                  <c:v>-1.0000000000000001E-5</c:v>
                </c:pt>
                <c:pt idx="3477">
                  <c:v>-4.0000000000000003E-5</c:v>
                </c:pt>
                <c:pt idx="3478">
                  <c:v>-6.9999999999999994E-5</c:v>
                </c:pt>
                <c:pt idx="3479">
                  <c:v>-4.0000000000000003E-5</c:v>
                </c:pt>
                <c:pt idx="3480">
                  <c:v>0</c:v>
                </c:pt>
                <c:pt idx="3481">
                  <c:v>-1.0000000000000001E-5</c:v>
                </c:pt>
                <c:pt idx="3482">
                  <c:v>-3.0000000000000001E-5</c:v>
                </c:pt>
                <c:pt idx="3483">
                  <c:v>-6.0000000000000002E-5</c:v>
                </c:pt>
                <c:pt idx="3484">
                  <c:v>-3.0000000000000001E-5</c:v>
                </c:pt>
                <c:pt idx="3485">
                  <c:v>-1.0000000000000001E-5</c:v>
                </c:pt>
                <c:pt idx="3486">
                  <c:v>-1.0000000000000001E-5</c:v>
                </c:pt>
                <c:pt idx="3487">
                  <c:v>-1.0000000000000001E-5</c:v>
                </c:pt>
                <c:pt idx="3488">
                  <c:v>-6.0000000000000002E-5</c:v>
                </c:pt>
                <c:pt idx="3489">
                  <c:v>-1.0000000000000001E-5</c:v>
                </c:pt>
                <c:pt idx="3490">
                  <c:v>-1.0000000000000001E-5</c:v>
                </c:pt>
                <c:pt idx="3491">
                  <c:v>-8.0000000000000007E-5</c:v>
                </c:pt>
                <c:pt idx="3492">
                  <c:v>-2.0000000000000002E-5</c:v>
                </c:pt>
                <c:pt idx="3493">
                  <c:v>-6.9999999999999994E-5</c:v>
                </c:pt>
                <c:pt idx="3494">
                  <c:v>-3.0000000000000001E-5</c:v>
                </c:pt>
                <c:pt idx="3495">
                  <c:v>-1.0000000000000001E-5</c:v>
                </c:pt>
                <c:pt idx="3496">
                  <c:v>-2.0000000000000002E-5</c:v>
                </c:pt>
                <c:pt idx="3497">
                  <c:v>-1.0000000000000001E-5</c:v>
                </c:pt>
                <c:pt idx="3498">
                  <c:v>-6.0000000000000002E-5</c:v>
                </c:pt>
                <c:pt idx="3499">
                  <c:v>-5.0000000000000002E-5</c:v>
                </c:pt>
                <c:pt idx="3500">
                  <c:v>-4.0000000000000003E-5</c:v>
                </c:pt>
                <c:pt idx="3501">
                  <c:v>-2.0000000000000002E-5</c:v>
                </c:pt>
                <c:pt idx="3502">
                  <c:v>-2.0000000000000002E-5</c:v>
                </c:pt>
                <c:pt idx="3503">
                  <c:v>-1.0000000000000001E-5</c:v>
                </c:pt>
                <c:pt idx="3504">
                  <c:v>-3.0000000000000001E-5</c:v>
                </c:pt>
                <c:pt idx="3505">
                  <c:v>-1.0000000000000001E-5</c:v>
                </c:pt>
                <c:pt idx="3506">
                  <c:v>0</c:v>
                </c:pt>
                <c:pt idx="3507">
                  <c:v>-1.0000000000000001E-5</c:v>
                </c:pt>
                <c:pt idx="3508">
                  <c:v>-3.0000000000000001E-5</c:v>
                </c:pt>
                <c:pt idx="3509">
                  <c:v>-3.0000000000000001E-5</c:v>
                </c:pt>
                <c:pt idx="3510">
                  <c:v>-1.0000000000000001E-5</c:v>
                </c:pt>
                <c:pt idx="3511">
                  <c:v>-2.0000000000000002E-5</c:v>
                </c:pt>
                <c:pt idx="3512">
                  <c:v>-1.0000000000000001E-5</c:v>
                </c:pt>
                <c:pt idx="3513">
                  <c:v>-1.0000000000000001E-5</c:v>
                </c:pt>
                <c:pt idx="3514">
                  <c:v>-3.0000000000000001E-5</c:v>
                </c:pt>
                <c:pt idx="3515">
                  <c:v>-6.9999999999999994E-5</c:v>
                </c:pt>
                <c:pt idx="3516">
                  <c:v>-2.0000000000000002E-5</c:v>
                </c:pt>
                <c:pt idx="3517">
                  <c:v>-8.0000000000000007E-5</c:v>
                </c:pt>
                <c:pt idx="3518">
                  <c:v>-6.0000000000000002E-5</c:v>
                </c:pt>
                <c:pt idx="3519">
                  <c:v>-3.0000000000000001E-5</c:v>
                </c:pt>
                <c:pt idx="3520">
                  <c:v>-1.0000000000000001E-5</c:v>
                </c:pt>
                <c:pt idx="3521">
                  <c:v>-2.0000000000000002E-5</c:v>
                </c:pt>
                <c:pt idx="3522">
                  <c:v>-2.0000000000000002E-5</c:v>
                </c:pt>
                <c:pt idx="3523">
                  <c:v>-2.0000000000000002E-5</c:v>
                </c:pt>
                <c:pt idx="3524">
                  <c:v>-1.0000000000000001E-5</c:v>
                </c:pt>
                <c:pt idx="3525">
                  <c:v>0</c:v>
                </c:pt>
                <c:pt idx="3526">
                  <c:v>-2.0000000000000002E-5</c:v>
                </c:pt>
                <c:pt idx="3527">
                  <c:v>-2.0000000000000002E-5</c:v>
                </c:pt>
                <c:pt idx="3528">
                  <c:v>-6.9999999999999994E-5</c:v>
                </c:pt>
                <c:pt idx="3529">
                  <c:v>-3.0000000000000001E-5</c:v>
                </c:pt>
                <c:pt idx="3530">
                  <c:v>-1.2E-4</c:v>
                </c:pt>
                <c:pt idx="3531">
                  <c:v>-3.0000000000000001E-5</c:v>
                </c:pt>
                <c:pt idx="3532">
                  <c:v>-2.0000000000000002E-5</c:v>
                </c:pt>
                <c:pt idx="3533">
                  <c:v>-2.0000000000000002E-5</c:v>
                </c:pt>
                <c:pt idx="3534">
                  <c:v>-3.0000000000000001E-5</c:v>
                </c:pt>
                <c:pt idx="3535">
                  <c:v>0</c:v>
                </c:pt>
                <c:pt idx="3536">
                  <c:v>-2.0000000000000002E-5</c:v>
                </c:pt>
                <c:pt idx="3537">
                  <c:v>-1.0000000000000001E-5</c:v>
                </c:pt>
                <c:pt idx="3538">
                  <c:v>-2.0000000000000002E-5</c:v>
                </c:pt>
                <c:pt idx="3539">
                  <c:v>-3.0000000000000001E-5</c:v>
                </c:pt>
                <c:pt idx="3540">
                  <c:v>-2.5999999999999998E-4</c:v>
                </c:pt>
                <c:pt idx="3541">
                  <c:v>-1.0000000000000001E-5</c:v>
                </c:pt>
                <c:pt idx="3542">
                  <c:v>-2.0000000000000002E-5</c:v>
                </c:pt>
                <c:pt idx="3543">
                  <c:v>-2.0000000000000002E-5</c:v>
                </c:pt>
                <c:pt idx="3544">
                  <c:v>-4.0000000000000003E-5</c:v>
                </c:pt>
                <c:pt idx="3545">
                  <c:v>0</c:v>
                </c:pt>
                <c:pt idx="3546">
                  <c:v>-4.0000000000000003E-5</c:v>
                </c:pt>
                <c:pt idx="3547">
                  <c:v>-2.0000000000000002E-5</c:v>
                </c:pt>
                <c:pt idx="3548">
                  <c:v>-5.0000000000000002E-5</c:v>
                </c:pt>
                <c:pt idx="3549">
                  <c:v>-2.0000000000000002E-5</c:v>
                </c:pt>
                <c:pt idx="3550">
                  <c:v>0</c:v>
                </c:pt>
                <c:pt idx="3551">
                  <c:v>-3.0000000000000001E-5</c:v>
                </c:pt>
                <c:pt idx="3552">
                  <c:v>-2.0000000000000002E-5</c:v>
                </c:pt>
                <c:pt idx="3553">
                  <c:v>-5.0000000000000002E-5</c:v>
                </c:pt>
                <c:pt idx="3554">
                  <c:v>-3.0000000000000001E-5</c:v>
                </c:pt>
                <c:pt idx="3555">
                  <c:v>-3.0000000000000001E-5</c:v>
                </c:pt>
                <c:pt idx="3556">
                  <c:v>-3.0000000000000001E-5</c:v>
                </c:pt>
                <c:pt idx="3557">
                  <c:v>-1.0000000000000001E-5</c:v>
                </c:pt>
                <c:pt idx="3558">
                  <c:v>-2.0000000000000002E-5</c:v>
                </c:pt>
                <c:pt idx="3559">
                  <c:v>-4.0000000000000003E-5</c:v>
                </c:pt>
                <c:pt idx="3560">
                  <c:v>0</c:v>
                </c:pt>
                <c:pt idx="3561">
                  <c:v>-2.0000000000000002E-5</c:v>
                </c:pt>
                <c:pt idx="3562">
                  <c:v>-2.0000000000000002E-5</c:v>
                </c:pt>
                <c:pt idx="3563">
                  <c:v>-2.0000000000000002E-5</c:v>
                </c:pt>
                <c:pt idx="3564">
                  <c:v>-1.0000000000000001E-5</c:v>
                </c:pt>
                <c:pt idx="3565">
                  <c:v>0</c:v>
                </c:pt>
                <c:pt idx="3566">
                  <c:v>-4.0000000000000003E-5</c:v>
                </c:pt>
                <c:pt idx="3567">
                  <c:v>-3.0000000000000001E-5</c:v>
                </c:pt>
                <c:pt idx="3568">
                  <c:v>-3.0000000000000001E-5</c:v>
                </c:pt>
                <c:pt idx="3569">
                  <c:v>-1.0000000000000001E-5</c:v>
                </c:pt>
                <c:pt idx="3570">
                  <c:v>-2.0000000000000002E-5</c:v>
                </c:pt>
                <c:pt idx="3571">
                  <c:v>-5.0000000000000002E-5</c:v>
                </c:pt>
                <c:pt idx="3572">
                  <c:v>-6.0000000000000002E-5</c:v>
                </c:pt>
                <c:pt idx="3573">
                  <c:v>-4.0000000000000003E-5</c:v>
                </c:pt>
                <c:pt idx="3574">
                  <c:v>-2.0000000000000002E-5</c:v>
                </c:pt>
                <c:pt idx="3575">
                  <c:v>-6.9999999999999994E-5</c:v>
                </c:pt>
                <c:pt idx="3576">
                  <c:v>-2.0000000000000002E-5</c:v>
                </c:pt>
                <c:pt idx="3577">
                  <c:v>-1.0000000000000001E-5</c:v>
                </c:pt>
                <c:pt idx="3578">
                  <c:v>-4.0000000000000003E-5</c:v>
                </c:pt>
                <c:pt idx="3579">
                  <c:v>-4.0000000000000003E-5</c:v>
                </c:pt>
                <c:pt idx="3580">
                  <c:v>-1.0000000000000001E-5</c:v>
                </c:pt>
                <c:pt idx="3581">
                  <c:v>-5.0000000000000002E-5</c:v>
                </c:pt>
                <c:pt idx="3582">
                  <c:v>-3.0000000000000001E-5</c:v>
                </c:pt>
                <c:pt idx="3583">
                  <c:v>-1E-4</c:v>
                </c:pt>
                <c:pt idx="3584">
                  <c:v>-5.0000000000000002E-5</c:v>
                </c:pt>
                <c:pt idx="3585">
                  <c:v>-5.0000000000000002E-5</c:v>
                </c:pt>
                <c:pt idx="3586">
                  <c:v>-5.0000000000000002E-5</c:v>
                </c:pt>
                <c:pt idx="3587">
                  <c:v>-2.0000000000000002E-5</c:v>
                </c:pt>
                <c:pt idx="3588">
                  <c:v>-5.0000000000000002E-5</c:v>
                </c:pt>
                <c:pt idx="3589">
                  <c:v>-4.0000000000000003E-5</c:v>
                </c:pt>
                <c:pt idx="3590">
                  <c:v>-3.0000000000000001E-5</c:v>
                </c:pt>
                <c:pt idx="3591">
                  <c:v>-1.2E-4</c:v>
                </c:pt>
                <c:pt idx="3592">
                  <c:v>-1E-4</c:v>
                </c:pt>
                <c:pt idx="3593">
                  <c:v>-8.0000000000000007E-5</c:v>
                </c:pt>
                <c:pt idx="3594">
                  <c:v>-5.0000000000000002E-5</c:v>
                </c:pt>
                <c:pt idx="3595">
                  <c:v>-1.0000000000000001E-5</c:v>
                </c:pt>
                <c:pt idx="3596">
                  <c:v>0</c:v>
                </c:pt>
                <c:pt idx="3597">
                  <c:v>-5.0000000000000002E-5</c:v>
                </c:pt>
                <c:pt idx="3598">
                  <c:v>-2.0000000000000002E-5</c:v>
                </c:pt>
                <c:pt idx="3599">
                  <c:v>-6.0000000000000002E-5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52F-45CB-A33F-E947B1AA15B2}"/>
            </c:ext>
          </c:extLst>
        </c:ser>
        <c:ser>
          <c:idx val="2"/>
          <c:order val="2"/>
          <c:tx>
            <c:strRef>
              <c:f>資料!$U$1</c:f>
              <c:strCache>
                <c:ptCount val="1"/>
                <c:pt idx="0">
                  <c:v>加速度誤差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資料!$J$2:$J$3813</c:f>
              <c:numCache>
                <c:formatCode>0.00000</c:formatCode>
                <c:ptCount val="3812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1.3</c:v>
                </c:pt>
                <c:pt idx="13">
                  <c:v>1.4</c:v>
                </c:pt>
                <c:pt idx="14">
                  <c:v>1.5</c:v>
                </c:pt>
                <c:pt idx="15">
                  <c:v>1.6</c:v>
                </c:pt>
                <c:pt idx="16">
                  <c:v>1.7</c:v>
                </c:pt>
                <c:pt idx="17">
                  <c:v>1.8</c:v>
                </c:pt>
                <c:pt idx="18">
                  <c:v>1.9</c:v>
                </c:pt>
                <c:pt idx="19">
                  <c:v>2</c:v>
                </c:pt>
                <c:pt idx="20">
                  <c:v>2.1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2.4</c:v>
                </c:pt>
                <c:pt idx="24">
                  <c:v>2.5</c:v>
                </c:pt>
                <c:pt idx="25">
                  <c:v>2.6</c:v>
                </c:pt>
                <c:pt idx="26">
                  <c:v>2.7</c:v>
                </c:pt>
                <c:pt idx="27">
                  <c:v>2.8</c:v>
                </c:pt>
                <c:pt idx="28">
                  <c:v>2.9</c:v>
                </c:pt>
                <c:pt idx="29">
                  <c:v>3</c:v>
                </c:pt>
                <c:pt idx="30">
                  <c:v>3.1</c:v>
                </c:pt>
                <c:pt idx="31">
                  <c:v>3.2</c:v>
                </c:pt>
                <c:pt idx="32">
                  <c:v>3.3</c:v>
                </c:pt>
                <c:pt idx="33">
                  <c:v>3.4</c:v>
                </c:pt>
                <c:pt idx="34">
                  <c:v>3.5</c:v>
                </c:pt>
                <c:pt idx="35">
                  <c:v>3.6</c:v>
                </c:pt>
                <c:pt idx="36">
                  <c:v>3.7</c:v>
                </c:pt>
                <c:pt idx="37">
                  <c:v>3.8</c:v>
                </c:pt>
                <c:pt idx="38">
                  <c:v>3.9</c:v>
                </c:pt>
                <c:pt idx="39">
                  <c:v>4</c:v>
                </c:pt>
                <c:pt idx="40">
                  <c:v>4.0999999999999996</c:v>
                </c:pt>
                <c:pt idx="41">
                  <c:v>4.2</c:v>
                </c:pt>
                <c:pt idx="42">
                  <c:v>4.3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4.7</c:v>
                </c:pt>
                <c:pt idx="47">
                  <c:v>4.8</c:v>
                </c:pt>
                <c:pt idx="48">
                  <c:v>4.9000000000000004</c:v>
                </c:pt>
                <c:pt idx="49">
                  <c:v>5</c:v>
                </c:pt>
                <c:pt idx="50">
                  <c:v>5.0999999999999996</c:v>
                </c:pt>
                <c:pt idx="51">
                  <c:v>5.2</c:v>
                </c:pt>
                <c:pt idx="52">
                  <c:v>5.3</c:v>
                </c:pt>
                <c:pt idx="53">
                  <c:v>5.4</c:v>
                </c:pt>
                <c:pt idx="54">
                  <c:v>5.5</c:v>
                </c:pt>
                <c:pt idx="55">
                  <c:v>5.6</c:v>
                </c:pt>
                <c:pt idx="56">
                  <c:v>5.7</c:v>
                </c:pt>
                <c:pt idx="57">
                  <c:v>5.8</c:v>
                </c:pt>
                <c:pt idx="58">
                  <c:v>5.9</c:v>
                </c:pt>
                <c:pt idx="59">
                  <c:v>6</c:v>
                </c:pt>
                <c:pt idx="60">
                  <c:v>6.1</c:v>
                </c:pt>
                <c:pt idx="61">
                  <c:v>6.2</c:v>
                </c:pt>
                <c:pt idx="62">
                  <c:v>6.3</c:v>
                </c:pt>
                <c:pt idx="63">
                  <c:v>6.4</c:v>
                </c:pt>
                <c:pt idx="64">
                  <c:v>6.5</c:v>
                </c:pt>
                <c:pt idx="65">
                  <c:v>6.6</c:v>
                </c:pt>
                <c:pt idx="66">
                  <c:v>6.7</c:v>
                </c:pt>
                <c:pt idx="67">
                  <c:v>6.8</c:v>
                </c:pt>
                <c:pt idx="68">
                  <c:v>6.9</c:v>
                </c:pt>
                <c:pt idx="69">
                  <c:v>7</c:v>
                </c:pt>
                <c:pt idx="70">
                  <c:v>7.1</c:v>
                </c:pt>
                <c:pt idx="71">
                  <c:v>7.2</c:v>
                </c:pt>
                <c:pt idx="72">
                  <c:v>7.3</c:v>
                </c:pt>
                <c:pt idx="73">
                  <c:v>7.4</c:v>
                </c:pt>
                <c:pt idx="74">
                  <c:v>7.5</c:v>
                </c:pt>
                <c:pt idx="75">
                  <c:v>7.6</c:v>
                </c:pt>
                <c:pt idx="76">
                  <c:v>7.7</c:v>
                </c:pt>
                <c:pt idx="77">
                  <c:v>7.8</c:v>
                </c:pt>
                <c:pt idx="78">
                  <c:v>7.9</c:v>
                </c:pt>
                <c:pt idx="79">
                  <c:v>8</c:v>
                </c:pt>
                <c:pt idx="80">
                  <c:v>8.1</c:v>
                </c:pt>
                <c:pt idx="81">
                  <c:v>8.1999999999999993</c:v>
                </c:pt>
                <c:pt idx="82">
                  <c:v>8.3000000000000007</c:v>
                </c:pt>
                <c:pt idx="83">
                  <c:v>8.4</c:v>
                </c:pt>
                <c:pt idx="84">
                  <c:v>8.5</c:v>
                </c:pt>
                <c:pt idx="85">
                  <c:v>8.6</c:v>
                </c:pt>
                <c:pt idx="86">
                  <c:v>8.6999999999999993</c:v>
                </c:pt>
                <c:pt idx="87">
                  <c:v>8.8000000000000007</c:v>
                </c:pt>
                <c:pt idx="88">
                  <c:v>8.9</c:v>
                </c:pt>
                <c:pt idx="89">
                  <c:v>9</c:v>
                </c:pt>
                <c:pt idx="90">
                  <c:v>9.1</c:v>
                </c:pt>
                <c:pt idx="91">
                  <c:v>9.1999999999999993</c:v>
                </c:pt>
                <c:pt idx="92">
                  <c:v>9.3000000000000007</c:v>
                </c:pt>
                <c:pt idx="93">
                  <c:v>9.4</c:v>
                </c:pt>
                <c:pt idx="94">
                  <c:v>9.5</c:v>
                </c:pt>
                <c:pt idx="95">
                  <c:v>9.6</c:v>
                </c:pt>
                <c:pt idx="96">
                  <c:v>9.6999999999999993</c:v>
                </c:pt>
                <c:pt idx="97">
                  <c:v>9.8000000000000007</c:v>
                </c:pt>
                <c:pt idx="98">
                  <c:v>9.9</c:v>
                </c:pt>
                <c:pt idx="99">
                  <c:v>10</c:v>
                </c:pt>
                <c:pt idx="100">
                  <c:v>10.1</c:v>
                </c:pt>
                <c:pt idx="101">
                  <c:v>10.199999999999999</c:v>
                </c:pt>
                <c:pt idx="102">
                  <c:v>10.3</c:v>
                </c:pt>
                <c:pt idx="103">
                  <c:v>10.4</c:v>
                </c:pt>
                <c:pt idx="104">
                  <c:v>10.5</c:v>
                </c:pt>
                <c:pt idx="105">
                  <c:v>10.6</c:v>
                </c:pt>
                <c:pt idx="106">
                  <c:v>10.7</c:v>
                </c:pt>
                <c:pt idx="107">
                  <c:v>10.8</c:v>
                </c:pt>
                <c:pt idx="108">
                  <c:v>10.9</c:v>
                </c:pt>
                <c:pt idx="109">
                  <c:v>11</c:v>
                </c:pt>
                <c:pt idx="110">
                  <c:v>11.1</c:v>
                </c:pt>
                <c:pt idx="111">
                  <c:v>11.2</c:v>
                </c:pt>
                <c:pt idx="112">
                  <c:v>11.3</c:v>
                </c:pt>
                <c:pt idx="113">
                  <c:v>11.4</c:v>
                </c:pt>
                <c:pt idx="114">
                  <c:v>11.5</c:v>
                </c:pt>
                <c:pt idx="115">
                  <c:v>11.6</c:v>
                </c:pt>
                <c:pt idx="116">
                  <c:v>11.7</c:v>
                </c:pt>
                <c:pt idx="117">
                  <c:v>11.8</c:v>
                </c:pt>
                <c:pt idx="118">
                  <c:v>11.9</c:v>
                </c:pt>
                <c:pt idx="119">
                  <c:v>12</c:v>
                </c:pt>
                <c:pt idx="120">
                  <c:v>12.1</c:v>
                </c:pt>
                <c:pt idx="121">
                  <c:v>12.2</c:v>
                </c:pt>
                <c:pt idx="122">
                  <c:v>12.3</c:v>
                </c:pt>
                <c:pt idx="123">
                  <c:v>12.4</c:v>
                </c:pt>
                <c:pt idx="124">
                  <c:v>12.5</c:v>
                </c:pt>
                <c:pt idx="125">
                  <c:v>12.6</c:v>
                </c:pt>
                <c:pt idx="126">
                  <c:v>12.7</c:v>
                </c:pt>
                <c:pt idx="127">
                  <c:v>12.8</c:v>
                </c:pt>
                <c:pt idx="128">
                  <c:v>12.9</c:v>
                </c:pt>
                <c:pt idx="129">
                  <c:v>13</c:v>
                </c:pt>
                <c:pt idx="130">
                  <c:v>13.1</c:v>
                </c:pt>
                <c:pt idx="131">
                  <c:v>13.2</c:v>
                </c:pt>
                <c:pt idx="132">
                  <c:v>13.3</c:v>
                </c:pt>
                <c:pt idx="133">
                  <c:v>13.4</c:v>
                </c:pt>
                <c:pt idx="134">
                  <c:v>13.5</c:v>
                </c:pt>
                <c:pt idx="135">
                  <c:v>13.6</c:v>
                </c:pt>
                <c:pt idx="136">
                  <c:v>13.7</c:v>
                </c:pt>
                <c:pt idx="137">
                  <c:v>13.8</c:v>
                </c:pt>
                <c:pt idx="138">
                  <c:v>13.9</c:v>
                </c:pt>
                <c:pt idx="139">
                  <c:v>14</c:v>
                </c:pt>
                <c:pt idx="140">
                  <c:v>14.1</c:v>
                </c:pt>
                <c:pt idx="141">
                  <c:v>14.2</c:v>
                </c:pt>
                <c:pt idx="142">
                  <c:v>14.3</c:v>
                </c:pt>
                <c:pt idx="143">
                  <c:v>14.4</c:v>
                </c:pt>
                <c:pt idx="144">
                  <c:v>14.5</c:v>
                </c:pt>
                <c:pt idx="145">
                  <c:v>14.6</c:v>
                </c:pt>
                <c:pt idx="146">
                  <c:v>14.7</c:v>
                </c:pt>
                <c:pt idx="147">
                  <c:v>14.8</c:v>
                </c:pt>
                <c:pt idx="148">
                  <c:v>14.9</c:v>
                </c:pt>
                <c:pt idx="149">
                  <c:v>15</c:v>
                </c:pt>
                <c:pt idx="150">
                  <c:v>15.1</c:v>
                </c:pt>
                <c:pt idx="151">
                  <c:v>15.2</c:v>
                </c:pt>
                <c:pt idx="152">
                  <c:v>15.3</c:v>
                </c:pt>
                <c:pt idx="153">
                  <c:v>15.4</c:v>
                </c:pt>
                <c:pt idx="154">
                  <c:v>15.5</c:v>
                </c:pt>
                <c:pt idx="155">
                  <c:v>15.6</c:v>
                </c:pt>
                <c:pt idx="156">
                  <c:v>15.7</c:v>
                </c:pt>
                <c:pt idx="157">
                  <c:v>15.8</c:v>
                </c:pt>
                <c:pt idx="158">
                  <c:v>15.9</c:v>
                </c:pt>
                <c:pt idx="159">
                  <c:v>16</c:v>
                </c:pt>
                <c:pt idx="160">
                  <c:v>16.100000000000001</c:v>
                </c:pt>
                <c:pt idx="161">
                  <c:v>16.2</c:v>
                </c:pt>
                <c:pt idx="162">
                  <c:v>16.3</c:v>
                </c:pt>
                <c:pt idx="163">
                  <c:v>16.399999999999999</c:v>
                </c:pt>
                <c:pt idx="164">
                  <c:v>16.5</c:v>
                </c:pt>
                <c:pt idx="165">
                  <c:v>16.600000000000001</c:v>
                </c:pt>
                <c:pt idx="166">
                  <c:v>16.7</c:v>
                </c:pt>
                <c:pt idx="167">
                  <c:v>16.8</c:v>
                </c:pt>
                <c:pt idx="168">
                  <c:v>16.899999999999999</c:v>
                </c:pt>
                <c:pt idx="169">
                  <c:v>17</c:v>
                </c:pt>
                <c:pt idx="170">
                  <c:v>17.100000000000001</c:v>
                </c:pt>
                <c:pt idx="171">
                  <c:v>17.2</c:v>
                </c:pt>
                <c:pt idx="172">
                  <c:v>17.3</c:v>
                </c:pt>
                <c:pt idx="173">
                  <c:v>17.399999999999999</c:v>
                </c:pt>
                <c:pt idx="174">
                  <c:v>17.5</c:v>
                </c:pt>
                <c:pt idx="175">
                  <c:v>17.600000000000001</c:v>
                </c:pt>
                <c:pt idx="176">
                  <c:v>17.7</c:v>
                </c:pt>
                <c:pt idx="177">
                  <c:v>17.8</c:v>
                </c:pt>
                <c:pt idx="178">
                  <c:v>17.899999999999999</c:v>
                </c:pt>
                <c:pt idx="179">
                  <c:v>18</c:v>
                </c:pt>
                <c:pt idx="180">
                  <c:v>18.100000000000001</c:v>
                </c:pt>
                <c:pt idx="181">
                  <c:v>18.2</c:v>
                </c:pt>
                <c:pt idx="182">
                  <c:v>18.3</c:v>
                </c:pt>
                <c:pt idx="183">
                  <c:v>18.399999999999999</c:v>
                </c:pt>
                <c:pt idx="184">
                  <c:v>18.5</c:v>
                </c:pt>
                <c:pt idx="185">
                  <c:v>18.600000000000001</c:v>
                </c:pt>
                <c:pt idx="186">
                  <c:v>18.7</c:v>
                </c:pt>
                <c:pt idx="187">
                  <c:v>18.8</c:v>
                </c:pt>
                <c:pt idx="188">
                  <c:v>18.899999999999999</c:v>
                </c:pt>
                <c:pt idx="189">
                  <c:v>19</c:v>
                </c:pt>
                <c:pt idx="190">
                  <c:v>19.100000000000001</c:v>
                </c:pt>
                <c:pt idx="191">
                  <c:v>19.2</c:v>
                </c:pt>
                <c:pt idx="192">
                  <c:v>19.3</c:v>
                </c:pt>
                <c:pt idx="193">
                  <c:v>19.399999999999999</c:v>
                </c:pt>
                <c:pt idx="194">
                  <c:v>19.5</c:v>
                </c:pt>
                <c:pt idx="195">
                  <c:v>19.600000000000001</c:v>
                </c:pt>
                <c:pt idx="196">
                  <c:v>19.7</c:v>
                </c:pt>
                <c:pt idx="197">
                  <c:v>19.8</c:v>
                </c:pt>
                <c:pt idx="198">
                  <c:v>19.899999999999999</c:v>
                </c:pt>
                <c:pt idx="199">
                  <c:v>20</c:v>
                </c:pt>
                <c:pt idx="200">
                  <c:v>20.100000000000001</c:v>
                </c:pt>
                <c:pt idx="201">
                  <c:v>20.2</c:v>
                </c:pt>
                <c:pt idx="202">
                  <c:v>20.3</c:v>
                </c:pt>
                <c:pt idx="203">
                  <c:v>20.399999999999999</c:v>
                </c:pt>
                <c:pt idx="204">
                  <c:v>20.5</c:v>
                </c:pt>
                <c:pt idx="205">
                  <c:v>20.6</c:v>
                </c:pt>
                <c:pt idx="206">
                  <c:v>20.7</c:v>
                </c:pt>
                <c:pt idx="207">
                  <c:v>20.8</c:v>
                </c:pt>
                <c:pt idx="208">
                  <c:v>20.9</c:v>
                </c:pt>
                <c:pt idx="209">
                  <c:v>21</c:v>
                </c:pt>
                <c:pt idx="210">
                  <c:v>21.1</c:v>
                </c:pt>
                <c:pt idx="211">
                  <c:v>21.2</c:v>
                </c:pt>
                <c:pt idx="212">
                  <c:v>21.3</c:v>
                </c:pt>
                <c:pt idx="213">
                  <c:v>21.4</c:v>
                </c:pt>
                <c:pt idx="214">
                  <c:v>21.5</c:v>
                </c:pt>
                <c:pt idx="215">
                  <c:v>21.6</c:v>
                </c:pt>
                <c:pt idx="216">
                  <c:v>21.7</c:v>
                </c:pt>
                <c:pt idx="217">
                  <c:v>21.8</c:v>
                </c:pt>
                <c:pt idx="218">
                  <c:v>21.9</c:v>
                </c:pt>
                <c:pt idx="219">
                  <c:v>22</c:v>
                </c:pt>
                <c:pt idx="220">
                  <c:v>22.1</c:v>
                </c:pt>
                <c:pt idx="221">
                  <c:v>22.2</c:v>
                </c:pt>
                <c:pt idx="222">
                  <c:v>22.3</c:v>
                </c:pt>
                <c:pt idx="223">
                  <c:v>22.4</c:v>
                </c:pt>
                <c:pt idx="224">
                  <c:v>22.5</c:v>
                </c:pt>
                <c:pt idx="225">
                  <c:v>22.6</c:v>
                </c:pt>
                <c:pt idx="226">
                  <c:v>22.7</c:v>
                </c:pt>
                <c:pt idx="227">
                  <c:v>22.8</c:v>
                </c:pt>
                <c:pt idx="228">
                  <c:v>22.9</c:v>
                </c:pt>
                <c:pt idx="229">
                  <c:v>23</c:v>
                </c:pt>
                <c:pt idx="230">
                  <c:v>23.1</c:v>
                </c:pt>
                <c:pt idx="231">
                  <c:v>23.2</c:v>
                </c:pt>
                <c:pt idx="232">
                  <c:v>23.3</c:v>
                </c:pt>
                <c:pt idx="233">
                  <c:v>23.4</c:v>
                </c:pt>
                <c:pt idx="234">
                  <c:v>23.5</c:v>
                </c:pt>
                <c:pt idx="235">
                  <c:v>23.6</c:v>
                </c:pt>
                <c:pt idx="236">
                  <c:v>23.7</c:v>
                </c:pt>
                <c:pt idx="237">
                  <c:v>23.8</c:v>
                </c:pt>
                <c:pt idx="238">
                  <c:v>23.9</c:v>
                </c:pt>
                <c:pt idx="239">
                  <c:v>24</c:v>
                </c:pt>
                <c:pt idx="240">
                  <c:v>24.1</c:v>
                </c:pt>
                <c:pt idx="241">
                  <c:v>24.2</c:v>
                </c:pt>
                <c:pt idx="242">
                  <c:v>24.3</c:v>
                </c:pt>
                <c:pt idx="243">
                  <c:v>24.4</c:v>
                </c:pt>
                <c:pt idx="244">
                  <c:v>24.5</c:v>
                </c:pt>
                <c:pt idx="245">
                  <c:v>24.6</c:v>
                </c:pt>
                <c:pt idx="246">
                  <c:v>24.7</c:v>
                </c:pt>
                <c:pt idx="247">
                  <c:v>24.8</c:v>
                </c:pt>
                <c:pt idx="248">
                  <c:v>24.9</c:v>
                </c:pt>
                <c:pt idx="249">
                  <c:v>25</c:v>
                </c:pt>
                <c:pt idx="250">
                  <c:v>25.1</c:v>
                </c:pt>
                <c:pt idx="251">
                  <c:v>25.2</c:v>
                </c:pt>
                <c:pt idx="252">
                  <c:v>25.3</c:v>
                </c:pt>
                <c:pt idx="253">
                  <c:v>25.4</c:v>
                </c:pt>
                <c:pt idx="254">
                  <c:v>25.5</c:v>
                </c:pt>
                <c:pt idx="255">
                  <c:v>25.6</c:v>
                </c:pt>
                <c:pt idx="256">
                  <c:v>25.7</c:v>
                </c:pt>
                <c:pt idx="257">
                  <c:v>25.8</c:v>
                </c:pt>
                <c:pt idx="258">
                  <c:v>25.9</c:v>
                </c:pt>
                <c:pt idx="259">
                  <c:v>26</c:v>
                </c:pt>
                <c:pt idx="260">
                  <c:v>26.1</c:v>
                </c:pt>
                <c:pt idx="261">
                  <c:v>26.2</c:v>
                </c:pt>
                <c:pt idx="262">
                  <c:v>26.3</c:v>
                </c:pt>
                <c:pt idx="263">
                  <c:v>26.4</c:v>
                </c:pt>
                <c:pt idx="264">
                  <c:v>26.5</c:v>
                </c:pt>
                <c:pt idx="265">
                  <c:v>26.6</c:v>
                </c:pt>
                <c:pt idx="266">
                  <c:v>26.7</c:v>
                </c:pt>
                <c:pt idx="267">
                  <c:v>26.8</c:v>
                </c:pt>
                <c:pt idx="268">
                  <c:v>26.9</c:v>
                </c:pt>
                <c:pt idx="269">
                  <c:v>27</c:v>
                </c:pt>
                <c:pt idx="270">
                  <c:v>27.1</c:v>
                </c:pt>
                <c:pt idx="271">
                  <c:v>27.2</c:v>
                </c:pt>
                <c:pt idx="272">
                  <c:v>27.3</c:v>
                </c:pt>
                <c:pt idx="273">
                  <c:v>27.4</c:v>
                </c:pt>
                <c:pt idx="274">
                  <c:v>27.5</c:v>
                </c:pt>
                <c:pt idx="275">
                  <c:v>27.6</c:v>
                </c:pt>
                <c:pt idx="276">
                  <c:v>27.7</c:v>
                </c:pt>
                <c:pt idx="277">
                  <c:v>27.8</c:v>
                </c:pt>
                <c:pt idx="278">
                  <c:v>27.9</c:v>
                </c:pt>
                <c:pt idx="279">
                  <c:v>28</c:v>
                </c:pt>
                <c:pt idx="280">
                  <c:v>28.1</c:v>
                </c:pt>
                <c:pt idx="281">
                  <c:v>28.2</c:v>
                </c:pt>
                <c:pt idx="282">
                  <c:v>28.3</c:v>
                </c:pt>
                <c:pt idx="283">
                  <c:v>28.4</c:v>
                </c:pt>
                <c:pt idx="284">
                  <c:v>28.5</c:v>
                </c:pt>
                <c:pt idx="285">
                  <c:v>28.6</c:v>
                </c:pt>
                <c:pt idx="286">
                  <c:v>28.7</c:v>
                </c:pt>
                <c:pt idx="287">
                  <c:v>28.8</c:v>
                </c:pt>
                <c:pt idx="288">
                  <c:v>28.9</c:v>
                </c:pt>
                <c:pt idx="289">
                  <c:v>29</c:v>
                </c:pt>
                <c:pt idx="290">
                  <c:v>29.1</c:v>
                </c:pt>
                <c:pt idx="291">
                  <c:v>29.2</c:v>
                </c:pt>
                <c:pt idx="292">
                  <c:v>29.3</c:v>
                </c:pt>
                <c:pt idx="293">
                  <c:v>29.4</c:v>
                </c:pt>
                <c:pt idx="294">
                  <c:v>29.5</c:v>
                </c:pt>
                <c:pt idx="295">
                  <c:v>29.6</c:v>
                </c:pt>
                <c:pt idx="296">
                  <c:v>29.7</c:v>
                </c:pt>
                <c:pt idx="297">
                  <c:v>29.8</c:v>
                </c:pt>
                <c:pt idx="298">
                  <c:v>29.9</c:v>
                </c:pt>
                <c:pt idx="299">
                  <c:v>30</c:v>
                </c:pt>
                <c:pt idx="300">
                  <c:v>30.1</c:v>
                </c:pt>
                <c:pt idx="301">
                  <c:v>30.2</c:v>
                </c:pt>
                <c:pt idx="302">
                  <c:v>30.3</c:v>
                </c:pt>
                <c:pt idx="303">
                  <c:v>30.4</c:v>
                </c:pt>
                <c:pt idx="304">
                  <c:v>30.5</c:v>
                </c:pt>
                <c:pt idx="305">
                  <c:v>30.6</c:v>
                </c:pt>
                <c:pt idx="306">
                  <c:v>30.7</c:v>
                </c:pt>
                <c:pt idx="307">
                  <c:v>30.8</c:v>
                </c:pt>
                <c:pt idx="308">
                  <c:v>30.9</c:v>
                </c:pt>
                <c:pt idx="309">
                  <c:v>31</c:v>
                </c:pt>
                <c:pt idx="310">
                  <c:v>31.1</c:v>
                </c:pt>
                <c:pt idx="311">
                  <c:v>31.2</c:v>
                </c:pt>
                <c:pt idx="312">
                  <c:v>31.3</c:v>
                </c:pt>
                <c:pt idx="313">
                  <c:v>31.4</c:v>
                </c:pt>
                <c:pt idx="314">
                  <c:v>31.5</c:v>
                </c:pt>
                <c:pt idx="315">
                  <c:v>31.6</c:v>
                </c:pt>
                <c:pt idx="316">
                  <c:v>31.7</c:v>
                </c:pt>
                <c:pt idx="317">
                  <c:v>31.8</c:v>
                </c:pt>
                <c:pt idx="318">
                  <c:v>31.9</c:v>
                </c:pt>
                <c:pt idx="319">
                  <c:v>32</c:v>
                </c:pt>
                <c:pt idx="320">
                  <c:v>32.1</c:v>
                </c:pt>
                <c:pt idx="321">
                  <c:v>32.200000000000003</c:v>
                </c:pt>
                <c:pt idx="322">
                  <c:v>32.299999999999997</c:v>
                </c:pt>
                <c:pt idx="323">
                  <c:v>32.4</c:v>
                </c:pt>
                <c:pt idx="324">
                  <c:v>32.5</c:v>
                </c:pt>
                <c:pt idx="325">
                  <c:v>32.6</c:v>
                </c:pt>
                <c:pt idx="326">
                  <c:v>32.700000000000003</c:v>
                </c:pt>
                <c:pt idx="327">
                  <c:v>32.799999999999997</c:v>
                </c:pt>
                <c:pt idx="328">
                  <c:v>32.9</c:v>
                </c:pt>
                <c:pt idx="329">
                  <c:v>33</c:v>
                </c:pt>
                <c:pt idx="330">
                  <c:v>33.1</c:v>
                </c:pt>
                <c:pt idx="331">
                  <c:v>33.200000000000003</c:v>
                </c:pt>
                <c:pt idx="332">
                  <c:v>33.299999999999997</c:v>
                </c:pt>
                <c:pt idx="333">
                  <c:v>33.4</c:v>
                </c:pt>
                <c:pt idx="334">
                  <c:v>33.5</c:v>
                </c:pt>
                <c:pt idx="335">
                  <c:v>33.6</c:v>
                </c:pt>
                <c:pt idx="336">
                  <c:v>33.700000000000003</c:v>
                </c:pt>
                <c:pt idx="337">
                  <c:v>33.799999999999997</c:v>
                </c:pt>
                <c:pt idx="338">
                  <c:v>33.9</c:v>
                </c:pt>
                <c:pt idx="339">
                  <c:v>34</c:v>
                </c:pt>
                <c:pt idx="340">
                  <c:v>34.1</c:v>
                </c:pt>
                <c:pt idx="341">
                  <c:v>34.200000000000003</c:v>
                </c:pt>
                <c:pt idx="342">
                  <c:v>34.299999999999997</c:v>
                </c:pt>
                <c:pt idx="343">
                  <c:v>34.4</c:v>
                </c:pt>
                <c:pt idx="344">
                  <c:v>34.5</c:v>
                </c:pt>
                <c:pt idx="345">
                  <c:v>34.6</c:v>
                </c:pt>
                <c:pt idx="346">
                  <c:v>34.700000000000003</c:v>
                </c:pt>
                <c:pt idx="347">
                  <c:v>34.799999999999997</c:v>
                </c:pt>
                <c:pt idx="348">
                  <c:v>34.9</c:v>
                </c:pt>
                <c:pt idx="349">
                  <c:v>35</c:v>
                </c:pt>
                <c:pt idx="350">
                  <c:v>35.1</c:v>
                </c:pt>
                <c:pt idx="351">
                  <c:v>35.200000000000003</c:v>
                </c:pt>
                <c:pt idx="352">
                  <c:v>35.299999999999997</c:v>
                </c:pt>
                <c:pt idx="353">
                  <c:v>35.4</c:v>
                </c:pt>
                <c:pt idx="354">
                  <c:v>35.5</c:v>
                </c:pt>
                <c:pt idx="355">
                  <c:v>35.6</c:v>
                </c:pt>
                <c:pt idx="356">
                  <c:v>35.700000000000003</c:v>
                </c:pt>
                <c:pt idx="357">
                  <c:v>35.799999999999997</c:v>
                </c:pt>
                <c:pt idx="358">
                  <c:v>35.9</c:v>
                </c:pt>
                <c:pt idx="359">
                  <c:v>36</c:v>
                </c:pt>
                <c:pt idx="360">
                  <c:v>36.1</c:v>
                </c:pt>
                <c:pt idx="361">
                  <c:v>36.200000000000003</c:v>
                </c:pt>
                <c:pt idx="362">
                  <c:v>36.299999999999997</c:v>
                </c:pt>
                <c:pt idx="363">
                  <c:v>36.4</c:v>
                </c:pt>
                <c:pt idx="364">
                  <c:v>36.5</c:v>
                </c:pt>
                <c:pt idx="365">
                  <c:v>36.6</c:v>
                </c:pt>
                <c:pt idx="366">
                  <c:v>36.700000000000003</c:v>
                </c:pt>
                <c:pt idx="367">
                  <c:v>36.799999999999997</c:v>
                </c:pt>
                <c:pt idx="368">
                  <c:v>36.9</c:v>
                </c:pt>
                <c:pt idx="369">
                  <c:v>37</c:v>
                </c:pt>
                <c:pt idx="370">
                  <c:v>37.1</c:v>
                </c:pt>
                <c:pt idx="371">
                  <c:v>37.200000000000003</c:v>
                </c:pt>
                <c:pt idx="372">
                  <c:v>37.299999999999997</c:v>
                </c:pt>
                <c:pt idx="373">
                  <c:v>37.4</c:v>
                </c:pt>
                <c:pt idx="374">
                  <c:v>37.5</c:v>
                </c:pt>
                <c:pt idx="375">
                  <c:v>37.6</c:v>
                </c:pt>
                <c:pt idx="376">
                  <c:v>37.700000000000003</c:v>
                </c:pt>
                <c:pt idx="377">
                  <c:v>37.799999999999997</c:v>
                </c:pt>
                <c:pt idx="378">
                  <c:v>37.9</c:v>
                </c:pt>
                <c:pt idx="379">
                  <c:v>38</c:v>
                </c:pt>
                <c:pt idx="380">
                  <c:v>38.1</c:v>
                </c:pt>
                <c:pt idx="381">
                  <c:v>38.200000000000003</c:v>
                </c:pt>
                <c:pt idx="382">
                  <c:v>38.299999999999997</c:v>
                </c:pt>
                <c:pt idx="383">
                  <c:v>38.4</c:v>
                </c:pt>
                <c:pt idx="384">
                  <c:v>38.5</c:v>
                </c:pt>
                <c:pt idx="385">
                  <c:v>38.6</c:v>
                </c:pt>
                <c:pt idx="386">
                  <c:v>38.700000000000003</c:v>
                </c:pt>
                <c:pt idx="387">
                  <c:v>38.799999999999997</c:v>
                </c:pt>
                <c:pt idx="388">
                  <c:v>38.9</c:v>
                </c:pt>
                <c:pt idx="389">
                  <c:v>39</c:v>
                </c:pt>
                <c:pt idx="390">
                  <c:v>39.1</c:v>
                </c:pt>
                <c:pt idx="391">
                  <c:v>39.200000000000003</c:v>
                </c:pt>
                <c:pt idx="392">
                  <c:v>39.299999999999997</c:v>
                </c:pt>
                <c:pt idx="393">
                  <c:v>39.4</c:v>
                </c:pt>
                <c:pt idx="394">
                  <c:v>39.5</c:v>
                </c:pt>
                <c:pt idx="395">
                  <c:v>39.6</c:v>
                </c:pt>
                <c:pt idx="396">
                  <c:v>39.700000000000003</c:v>
                </c:pt>
                <c:pt idx="397">
                  <c:v>39.799999999999997</c:v>
                </c:pt>
                <c:pt idx="398">
                  <c:v>39.9</c:v>
                </c:pt>
                <c:pt idx="399">
                  <c:v>40</c:v>
                </c:pt>
                <c:pt idx="400">
                  <c:v>40.1</c:v>
                </c:pt>
                <c:pt idx="401">
                  <c:v>40.200000000000003</c:v>
                </c:pt>
                <c:pt idx="402">
                  <c:v>40.299999999999997</c:v>
                </c:pt>
                <c:pt idx="403">
                  <c:v>40.4</c:v>
                </c:pt>
                <c:pt idx="404">
                  <c:v>40.5</c:v>
                </c:pt>
                <c:pt idx="405">
                  <c:v>40.6</c:v>
                </c:pt>
                <c:pt idx="406">
                  <c:v>40.700000000000003</c:v>
                </c:pt>
                <c:pt idx="407">
                  <c:v>40.799999999999997</c:v>
                </c:pt>
                <c:pt idx="408">
                  <c:v>40.9</c:v>
                </c:pt>
                <c:pt idx="409">
                  <c:v>41</c:v>
                </c:pt>
                <c:pt idx="410">
                  <c:v>41.1</c:v>
                </c:pt>
                <c:pt idx="411">
                  <c:v>41.2</c:v>
                </c:pt>
                <c:pt idx="412">
                  <c:v>41.3</c:v>
                </c:pt>
                <c:pt idx="413">
                  <c:v>41.4</c:v>
                </c:pt>
                <c:pt idx="414">
                  <c:v>41.5</c:v>
                </c:pt>
                <c:pt idx="415">
                  <c:v>41.6</c:v>
                </c:pt>
                <c:pt idx="416">
                  <c:v>41.7</c:v>
                </c:pt>
                <c:pt idx="417">
                  <c:v>41.8</c:v>
                </c:pt>
                <c:pt idx="418">
                  <c:v>41.9</c:v>
                </c:pt>
                <c:pt idx="419">
                  <c:v>42</c:v>
                </c:pt>
                <c:pt idx="420">
                  <c:v>42.1</c:v>
                </c:pt>
                <c:pt idx="421">
                  <c:v>42.2</c:v>
                </c:pt>
                <c:pt idx="422">
                  <c:v>42.3</c:v>
                </c:pt>
                <c:pt idx="423">
                  <c:v>42.4</c:v>
                </c:pt>
                <c:pt idx="424">
                  <c:v>42.5</c:v>
                </c:pt>
                <c:pt idx="425">
                  <c:v>42.6</c:v>
                </c:pt>
                <c:pt idx="426">
                  <c:v>42.7</c:v>
                </c:pt>
                <c:pt idx="427">
                  <c:v>42.8</c:v>
                </c:pt>
                <c:pt idx="428">
                  <c:v>42.9</c:v>
                </c:pt>
                <c:pt idx="429">
                  <c:v>43</c:v>
                </c:pt>
                <c:pt idx="430">
                  <c:v>43.1</c:v>
                </c:pt>
                <c:pt idx="431">
                  <c:v>43.2</c:v>
                </c:pt>
                <c:pt idx="432">
                  <c:v>43.3</c:v>
                </c:pt>
                <c:pt idx="433">
                  <c:v>43.4</c:v>
                </c:pt>
                <c:pt idx="434">
                  <c:v>43.5</c:v>
                </c:pt>
                <c:pt idx="435">
                  <c:v>43.6</c:v>
                </c:pt>
                <c:pt idx="436">
                  <c:v>43.7</c:v>
                </c:pt>
                <c:pt idx="437">
                  <c:v>43.8</c:v>
                </c:pt>
                <c:pt idx="438">
                  <c:v>43.9</c:v>
                </c:pt>
                <c:pt idx="439">
                  <c:v>44</c:v>
                </c:pt>
                <c:pt idx="440">
                  <c:v>44.1</c:v>
                </c:pt>
                <c:pt idx="441">
                  <c:v>44.2</c:v>
                </c:pt>
                <c:pt idx="442">
                  <c:v>44.3</c:v>
                </c:pt>
                <c:pt idx="443">
                  <c:v>44.4</c:v>
                </c:pt>
                <c:pt idx="444">
                  <c:v>44.5</c:v>
                </c:pt>
                <c:pt idx="445">
                  <c:v>44.6</c:v>
                </c:pt>
                <c:pt idx="446">
                  <c:v>44.7</c:v>
                </c:pt>
                <c:pt idx="447">
                  <c:v>44.8</c:v>
                </c:pt>
                <c:pt idx="448">
                  <c:v>44.9</c:v>
                </c:pt>
                <c:pt idx="449">
                  <c:v>45</c:v>
                </c:pt>
                <c:pt idx="450">
                  <c:v>45.1</c:v>
                </c:pt>
                <c:pt idx="451">
                  <c:v>45.2</c:v>
                </c:pt>
                <c:pt idx="452">
                  <c:v>45.3</c:v>
                </c:pt>
                <c:pt idx="453">
                  <c:v>45.4</c:v>
                </c:pt>
                <c:pt idx="454">
                  <c:v>45.5</c:v>
                </c:pt>
                <c:pt idx="455">
                  <c:v>45.6</c:v>
                </c:pt>
                <c:pt idx="456">
                  <c:v>45.7</c:v>
                </c:pt>
                <c:pt idx="457">
                  <c:v>45.8</c:v>
                </c:pt>
                <c:pt idx="458">
                  <c:v>45.9</c:v>
                </c:pt>
                <c:pt idx="459">
                  <c:v>46</c:v>
                </c:pt>
                <c:pt idx="460">
                  <c:v>46.1</c:v>
                </c:pt>
                <c:pt idx="461">
                  <c:v>46.2</c:v>
                </c:pt>
                <c:pt idx="462">
                  <c:v>46.3</c:v>
                </c:pt>
                <c:pt idx="463">
                  <c:v>46.4</c:v>
                </c:pt>
                <c:pt idx="464">
                  <c:v>46.5</c:v>
                </c:pt>
                <c:pt idx="465">
                  <c:v>46.6</c:v>
                </c:pt>
                <c:pt idx="466">
                  <c:v>46.7</c:v>
                </c:pt>
                <c:pt idx="467">
                  <c:v>46.8</c:v>
                </c:pt>
                <c:pt idx="468">
                  <c:v>46.9</c:v>
                </c:pt>
                <c:pt idx="469">
                  <c:v>47</c:v>
                </c:pt>
                <c:pt idx="470">
                  <c:v>47.1</c:v>
                </c:pt>
                <c:pt idx="471">
                  <c:v>47.2</c:v>
                </c:pt>
                <c:pt idx="472">
                  <c:v>47.3</c:v>
                </c:pt>
                <c:pt idx="473">
                  <c:v>47.4</c:v>
                </c:pt>
                <c:pt idx="474">
                  <c:v>47.5</c:v>
                </c:pt>
                <c:pt idx="475">
                  <c:v>47.6</c:v>
                </c:pt>
                <c:pt idx="476">
                  <c:v>47.7</c:v>
                </c:pt>
                <c:pt idx="477">
                  <c:v>47.8</c:v>
                </c:pt>
                <c:pt idx="478">
                  <c:v>47.9</c:v>
                </c:pt>
                <c:pt idx="479">
                  <c:v>48</c:v>
                </c:pt>
                <c:pt idx="480">
                  <c:v>48.1</c:v>
                </c:pt>
                <c:pt idx="481">
                  <c:v>48.2</c:v>
                </c:pt>
                <c:pt idx="482">
                  <c:v>48.3</c:v>
                </c:pt>
                <c:pt idx="483">
                  <c:v>48.4</c:v>
                </c:pt>
                <c:pt idx="484">
                  <c:v>48.5</c:v>
                </c:pt>
                <c:pt idx="485">
                  <c:v>48.6</c:v>
                </c:pt>
                <c:pt idx="486">
                  <c:v>48.7</c:v>
                </c:pt>
                <c:pt idx="487">
                  <c:v>48.8</c:v>
                </c:pt>
                <c:pt idx="488">
                  <c:v>48.9</c:v>
                </c:pt>
                <c:pt idx="489">
                  <c:v>49</c:v>
                </c:pt>
                <c:pt idx="490">
                  <c:v>49.1</c:v>
                </c:pt>
                <c:pt idx="491">
                  <c:v>49.2</c:v>
                </c:pt>
                <c:pt idx="492">
                  <c:v>49.3</c:v>
                </c:pt>
                <c:pt idx="493">
                  <c:v>49.4</c:v>
                </c:pt>
                <c:pt idx="494">
                  <c:v>49.5</c:v>
                </c:pt>
                <c:pt idx="495">
                  <c:v>49.6</c:v>
                </c:pt>
                <c:pt idx="496">
                  <c:v>49.7</c:v>
                </c:pt>
                <c:pt idx="497">
                  <c:v>49.8</c:v>
                </c:pt>
                <c:pt idx="498">
                  <c:v>49.9</c:v>
                </c:pt>
                <c:pt idx="499">
                  <c:v>50</c:v>
                </c:pt>
                <c:pt idx="500">
                  <c:v>50.1</c:v>
                </c:pt>
                <c:pt idx="501">
                  <c:v>50.2</c:v>
                </c:pt>
                <c:pt idx="502">
                  <c:v>50.3</c:v>
                </c:pt>
                <c:pt idx="503">
                  <c:v>50.4</c:v>
                </c:pt>
                <c:pt idx="504">
                  <c:v>50.5</c:v>
                </c:pt>
                <c:pt idx="505">
                  <c:v>50.6</c:v>
                </c:pt>
                <c:pt idx="506">
                  <c:v>50.7</c:v>
                </c:pt>
                <c:pt idx="507">
                  <c:v>50.8</c:v>
                </c:pt>
                <c:pt idx="508">
                  <c:v>50.9</c:v>
                </c:pt>
                <c:pt idx="509">
                  <c:v>51</c:v>
                </c:pt>
                <c:pt idx="510">
                  <c:v>51.1</c:v>
                </c:pt>
                <c:pt idx="511">
                  <c:v>51.2</c:v>
                </c:pt>
                <c:pt idx="512">
                  <c:v>51.3</c:v>
                </c:pt>
                <c:pt idx="513">
                  <c:v>51.4</c:v>
                </c:pt>
                <c:pt idx="514">
                  <c:v>51.5</c:v>
                </c:pt>
                <c:pt idx="515">
                  <c:v>51.6</c:v>
                </c:pt>
                <c:pt idx="516">
                  <c:v>51.7</c:v>
                </c:pt>
                <c:pt idx="517">
                  <c:v>51.8</c:v>
                </c:pt>
                <c:pt idx="518">
                  <c:v>51.9</c:v>
                </c:pt>
                <c:pt idx="519">
                  <c:v>52</c:v>
                </c:pt>
                <c:pt idx="520">
                  <c:v>52.1</c:v>
                </c:pt>
                <c:pt idx="521">
                  <c:v>52.2</c:v>
                </c:pt>
                <c:pt idx="522">
                  <c:v>52.3</c:v>
                </c:pt>
                <c:pt idx="523">
                  <c:v>52.4</c:v>
                </c:pt>
                <c:pt idx="524">
                  <c:v>52.5</c:v>
                </c:pt>
                <c:pt idx="525">
                  <c:v>52.6</c:v>
                </c:pt>
                <c:pt idx="526">
                  <c:v>52.7</c:v>
                </c:pt>
                <c:pt idx="527">
                  <c:v>52.8</c:v>
                </c:pt>
                <c:pt idx="528">
                  <c:v>52.9</c:v>
                </c:pt>
                <c:pt idx="529">
                  <c:v>53</c:v>
                </c:pt>
                <c:pt idx="530">
                  <c:v>53.1</c:v>
                </c:pt>
                <c:pt idx="531">
                  <c:v>53.2</c:v>
                </c:pt>
                <c:pt idx="532">
                  <c:v>53.3</c:v>
                </c:pt>
                <c:pt idx="533">
                  <c:v>53.4</c:v>
                </c:pt>
                <c:pt idx="534">
                  <c:v>53.5</c:v>
                </c:pt>
                <c:pt idx="535">
                  <c:v>53.6</c:v>
                </c:pt>
                <c:pt idx="536">
                  <c:v>53.7</c:v>
                </c:pt>
                <c:pt idx="537">
                  <c:v>53.8</c:v>
                </c:pt>
                <c:pt idx="538">
                  <c:v>53.9</c:v>
                </c:pt>
                <c:pt idx="539">
                  <c:v>54</c:v>
                </c:pt>
                <c:pt idx="540">
                  <c:v>54.1</c:v>
                </c:pt>
                <c:pt idx="541">
                  <c:v>54.2</c:v>
                </c:pt>
                <c:pt idx="542">
                  <c:v>54.3</c:v>
                </c:pt>
                <c:pt idx="543">
                  <c:v>54.4</c:v>
                </c:pt>
                <c:pt idx="544">
                  <c:v>54.5</c:v>
                </c:pt>
                <c:pt idx="545">
                  <c:v>54.6</c:v>
                </c:pt>
                <c:pt idx="546">
                  <c:v>54.7</c:v>
                </c:pt>
                <c:pt idx="547">
                  <c:v>54.8</c:v>
                </c:pt>
                <c:pt idx="548">
                  <c:v>54.9</c:v>
                </c:pt>
                <c:pt idx="549">
                  <c:v>55</c:v>
                </c:pt>
                <c:pt idx="550">
                  <c:v>55.1</c:v>
                </c:pt>
                <c:pt idx="551">
                  <c:v>55.2</c:v>
                </c:pt>
                <c:pt idx="552">
                  <c:v>55.3</c:v>
                </c:pt>
                <c:pt idx="553">
                  <c:v>55.4</c:v>
                </c:pt>
                <c:pt idx="554">
                  <c:v>55.5</c:v>
                </c:pt>
                <c:pt idx="555">
                  <c:v>55.6</c:v>
                </c:pt>
                <c:pt idx="556">
                  <c:v>55.7</c:v>
                </c:pt>
                <c:pt idx="557">
                  <c:v>55.8</c:v>
                </c:pt>
                <c:pt idx="558">
                  <c:v>55.9</c:v>
                </c:pt>
                <c:pt idx="559">
                  <c:v>56</c:v>
                </c:pt>
                <c:pt idx="560">
                  <c:v>56.1</c:v>
                </c:pt>
                <c:pt idx="561">
                  <c:v>56.2</c:v>
                </c:pt>
                <c:pt idx="562">
                  <c:v>56.3</c:v>
                </c:pt>
                <c:pt idx="563">
                  <c:v>56.4</c:v>
                </c:pt>
                <c:pt idx="564">
                  <c:v>56.5</c:v>
                </c:pt>
                <c:pt idx="565">
                  <c:v>56.6</c:v>
                </c:pt>
                <c:pt idx="566">
                  <c:v>56.7</c:v>
                </c:pt>
                <c:pt idx="567">
                  <c:v>56.8</c:v>
                </c:pt>
                <c:pt idx="568">
                  <c:v>56.9</c:v>
                </c:pt>
                <c:pt idx="569">
                  <c:v>57</c:v>
                </c:pt>
                <c:pt idx="570">
                  <c:v>57.1</c:v>
                </c:pt>
                <c:pt idx="571">
                  <c:v>57.2</c:v>
                </c:pt>
                <c:pt idx="572">
                  <c:v>57.3</c:v>
                </c:pt>
                <c:pt idx="573">
                  <c:v>57.4</c:v>
                </c:pt>
                <c:pt idx="574">
                  <c:v>57.5</c:v>
                </c:pt>
                <c:pt idx="575">
                  <c:v>57.6</c:v>
                </c:pt>
                <c:pt idx="576">
                  <c:v>57.7</c:v>
                </c:pt>
                <c:pt idx="577">
                  <c:v>57.8</c:v>
                </c:pt>
                <c:pt idx="578">
                  <c:v>57.9</c:v>
                </c:pt>
                <c:pt idx="579">
                  <c:v>58</c:v>
                </c:pt>
                <c:pt idx="580">
                  <c:v>58.1</c:v>
                </c:pt>
                <c:pt idx="581">
                  <c:v>58.2</c:v>
                </c:pt>
                <c:pt idx="582">
                  <c:v>58.3</c:v>
                </c:pt>
                <c:pt idx="583">
                  <c:v>58.4</c:v>
                </c:pt>
                <c:pt idx="584">
                  <c:v>58.5</c:v>
                </c:pt>
                <c:pt idx="585">
                  <c:v>58.6</c:v>
                </c:pt>
                <c:pt idx="586">
                  <c:v>58.7</c:v>
                </c:pt>
                <c:pt idx="587">
                  <c:v>58.8</c:v>
                </c:pt>
                <c:pt idx="588">
                  <c:v>58.9</c:v>
                </c:pt>
                <c:pt idx="589">
                  <c:v>59</c:v>
                </c:pt>
                <c:pt idx="590">
                  <c:v>59.1</c:v>
                </c:pt>
                <c:pt idx="591">
                  <c:v>59.2</c:v>
                </c:pt>
                <c:pt idx="592">
                  <c:v>59.3</c:v>
                </c:pt>
                <c:pt idx="593">
                  <c:v>59.4</c:v>
                </c:pt>
                <c:pt idx="594">
                  <c:v>59.5</c:v>
                </c:pt>
                <c:pt idx="595">
                  <c:v>59.6</c:v>
                </c:pt>
                <c:pt idx="596">
                  <c:v>59.7</c:v>
                </c:pt>
                <c:pt idx="597">
                  <c:v>59.8</c:v>
                </c:pt>
                <c:pt idx="598">
                  <c:v>59.9</c:v>
                </c:pt>
                <c:pt idx="599">
                  <c:v>60</c:v>
                </c:pt>
                <c:pt idx="600">
                  <c:v>60.1</c:v>
                </c:pt>
                <c:pt idx="601">
                  <c:v>60.2</c:v>
                </c:pt>
                <c:pt idx="602">
                  <c:v>60.3</c:v>
                </c:pt>
                <c:pt idx="603">
                  <c:v>60.4</c:v>
                </c:pt>
                <c:pt idx="604">
                  <c:v>60.5</c:v>
                </c:pt>
                <c:pt idx="605">
                  <c:v>60.6</c:v>
                </c:pt>
                <c:pt idx="606">
                  <c:v>60.7</c:v>
                </c:pt>
                <c:pt idx="607">
                  <c:v>60.8</c:v>
                </c:pt>
                <c:pt idx="608">
                  <c:v>60.9</c:v>
                </c:pt>
                <c:pt idx="609">
                  <c:v>61</c:v>
                </c:pt>
                <c:pt idx="610">
                  <c:v>61.1</c:v>
                </c:pt>
                <c:pt idx="611">
                  <c:v>61.2</c:v>
                </c:pt>
                <c:pt idx="612">
                  <c:v>61.3</c:v>
                </c:pt>
                <c:pt idx="613">
                  <c:v>61.4</c:v>
                </c:pt>
                <c:pt idx="614">
                  <c:v>61.5</c:v>
                </c:pt>
                <c:pt idx="615">
                  <c:v>61.6</c:v>
                </c:pt>
                <c:pt idx="616">
                  <c:v>61.7</c:v>
                </c:pt>
                <c:pt idx="617">
                  <c:v>61.8</c:v>
                </c:pt>
                <c:pt idx="618">
                  <c:v>61.9</c:v>
                </c:pt>
                <c:pt idx="619">
                  <c:v>62</c:v>
                </c:pt>
                <c:pt idx="620">
                  <c:v>62.1</c:v>
                </c:pt>
                <c:pt idx="621">
                  <c:v>62.2</c:v>
                </c:pt>
                <c:pt idx="622">
                  <c:v>62.3</c:v>
                </c:pt>
                <c:pt idx="623">
                  <c:v>62.4</c:v>
                </c:pt>
                <c:pt idx="624">
                  <c:v>62.5</c:v>
                </c:pt>
                <c:pt idx="625">
                  <c:v>62.6</c:v>
                </c:pt>
                <c:pt idx="626">
                  <c:v>62.7</c:v>
                </c:pt>
                <c:pt idx="627">
                  <c:v>62.8</c:v>
                </c:pt>
                <c:pt idx="628">
                  <c:v>62.9</c:v>
                </c:pt>
                <c:pt idx="629">
                  <c:v>63</c:v>
                </c:pt>
                <c:pt idx="630">
                  <c:v>63.1</c:v>
                </c:pt>
                <c:pt idx="631">
                  <c:v>63.2</c:v>
                </c:pt>
                <c:pt idx="632">
                  <c:v>63.3</c:v>
                </c:pt>
                <c:pt idx="633">
                  <c:v>63.4</c:v>
                </c:pt>
                <c:pt idx="634">
                  <c:v>63.5</c:v>
                </c:pt>
                <c:pt idx="635">
                  <c:v>63.6</c:v>
                </c:pt>
                <c:pt idx="636">
                  <c:v>63.7</c:v>
                </c:pt>
                <c:pt idx="637">
                  <c:v>63.8</c:v>
                </c:pt>
                <c:pt idx="638">
                  <c:v>63.9</c:v>
                </c:pt>
                <c:pt idx="639">
                  <c:v>64</c:v>
                </c:pt>
                <c:pt idx="640">
                  <c:v>64.099999999999994</c:v>
                </c:pt>
                <c:pt idx="641">
                  <c:v>64.2</c:v>
                </c:pt>
                <c:pt idx="642">
                  <c:v>64.3</c:v>
                </c:pt>
                <c:pt idx="643">
                  <c:v>64.400000000000006</c:v>
                </c:pt>
                <c:pt idx="644">
                  <c:v>64.5</c:v>
                </c:pt>
                <c:pt idx="645">
                  <c:v>64.599999999999994</c:v>
                </c:pt>
                <c:pt idx="646">
                  <c:v>64.7</c:v>
                </c:pt>
                <c:pt idx="647">
                  <c:v>64.8</c:v>
                </c:pt>
                <c:pt idx="648">
                  <c:v>64.900000000000006</c:v>
                </c:pt>
                <c:pt idx="649">
                  <c:v>65</c:v>
                </c:pt>
                <c:pt idx="650">
                  <c:v>65.099999999999994</c:v>
                </c:pt>
                <c:pt idx="651">
                  <c:v>65.2</c:v>
                </c:pt>
                <c:pt idx="652">
                  <c:v>65.3</c:v>
                </c:pt>
                <c:pt idx="653">
                  <c:v>65.400000000000006</c:v>
                </c:pt>
                <c:pt idx="654">
                  <c:v>65.5</c:v>
                </c:pt>
                <c:pt idx="655">
                  <c:v>65.599999999999994</c:v>
                </c:pt>
                <c:pt idx="656">
                  <c:v>65.7</c:v>
                </c:pt>
                <c:pt idx="657">
                  <c:v>65.8</c:v>
                </c:pt>
                <c:pt idx="658">
                  <c:v>65.900000000000006</c:v>
                </c:pt>
                <c:pt idx="659">
                  <c:v>66</c:v>
                </c:pt>
                <c:pt idx="660">
                  <c:v>66.099999999999994</c:v>
                </c:pt>
                <c:pt idx="661">
                  <c:v>66.2</c:v>
                </c:pt>
                <c:pt idx="662">
                  <c:v>66.3</c:v>
                </c:pt>
                <c:pt idx="663">
                  <c:v>66.400000000000006</c:v>
                </c:pt>
                <c:pt idx="664">
                  <c:v>66.5</c:v>
                </c:pt>
                <c:pt idx="665">
                  <c:v>66.599999999999994</c:v>
                </c:pt>
                <c:pt idx="666">
                  <c:v>66.7</c:v>
                </c:pt>
                <c:pt idx="667">
                  <c:v>66.8</c:v>
                </c:pt>
                <c:pt idx="668">
                  <c:v>66.900000000000006</c:v>
                </c:pt>
                <c:pt idx="669">
                  <c:v>67</c:v>
                </c:pt>
                <c:pt idx="670">
                  <c:v>67.099999999999994</c:v>
                </c:pt>
                <c:pt idx="671">
                  <c:v>67.2</c:v>
                </c:pt>
                <c:pt idx="672">
                  <c:v>67.3</c:v>
                </c:pt>
                <c:pt idx="673">
                  <c:v>67.400000000000006</c:v>
                </c:pt>
                <c:pt idx="674">
                  <c:v>67.5</c:v>
                </c:pt>
                <c:pt idx="675">
                  <c:v>67.599999999999994</c:v>
                </c:pt>
                <c:pt idx="676">
                  <c:v>67.7</c:v>
                </c:pt>
                <c:pt idx="677">
                  <c:v>67.8</c:v>
                </c:pt>
                <c:pt idx="678">
                  <c:v>67.900000000000006</c:v>
                </c:pt>
                <c:pt idx="679">
                  <c:v>68</c:v>
                </c:pt>
                <c:pt idx="680">
                  <c:v>68.099999999999994</c:v>
                </c:pt>
                <c:pt idx="681">
                  <c:v>68.2</c:v>
                </c:pt>
                <c:pt idx="682">
                  <c:v>68.3</c:v>
                </c:pt>
                <c:pt idx="683">
                  <c:v>68.400000000000006</c:v>
                </c:pt>
                <c:pt idx="684">
                  <c:v>68.5</c:v>
                </c:pt>
                <c:pt idx="685">
                  <c:v>68.599999999999994</c:v>
                </c:pt>
                <c:pt idx="686">
                  <c:v>68.7</c:v>
                </c:pt>
                <c:pt idx="687">
                  <c:v>68.8</c:v>
                </c:pt>
                <c:pt idx="688">
                  <c:v>68.900000000000006</c:v>
                </c:pt>
                <c:pt idx="689">
                  <c:v>69</c:v>
                </c:pt>
                <c:pt idx="690">
                  <c:v>69.099999999999994</c:v>
                </c:pt>
                <c:pt idx="691">
                  <c:v>69.2</c:v>
                </c:pt>
                <c:pt idx="692">
                  <c:v>69.3</c:v>
                </c:pt>
                <c:pt idx="693">
                  <c:v>69.400000000000006</c:v>
                </c:pt>
                <c:pt idx="694">
                  <c:v>69.5</c:v>
                </c:pt>
                <c:pt idx="695">
                  <c:v>69.599999999999994</c:v>
                </c:pt>
                <c:pt idx="696">
                  <c:v>69.7</c:v>
                </c:pt>
                <c:pt idx="697">
                  <c:v>69.8</c:v>
                </c:pt>
                <c:pt idx="698">
                  <c:v>69.900000000000006</c:v>
                </c:pt>
                <c:pt idx="699">
                  <c:v>70</c:v>
                </c:pt>
                <c:pt idx="700">
                  <c:v>70.099999999999994</c:v>
                </c:pt>
                <c:pt idx="701">
                  <c:v>70.2</c:v>
                </c:pt>
                <c:pt idx="702">
                  <c:v>70.3</c:v>
                </c:pt>
                <c:pt idx="703">
                  <c:v>70.400000000000006</c:v>
                </c:pt>
                <c:pt idx="704">
                  <c:v>70.5</c:v>
                </c:pt>
                <c:pt idx="705">
                  <c:v>70.599999999999994</c:v>
                </c:pt>
                <c:pt idx="706">
                  <c:v>70.7</c:v>
                </c:pt>
                <c:pt idx="707">
                  <c:v>70.8</c:v>
                </c:pt>
                <c:pt idx="708">
                  <c:v>70.900000000000006</c:v>
                </c:pt>
                <c:pt idx="709">
                  <c:v>71</c:v>
                </c:pt>
                <c:pt idx="710">
                  <c:v>71.099999999999994</c:v>
                </c:pt>
                <c:pt idx="711">
                  <c:v>71.2</c:v>
                </c:pt>
                <c:pt idx="712">
                  <c:v>71.3</c:v>
                </c:pt>
                <c:pt idx="713">
                  <c:v>71.400000000000006</c:v>
                </c:pt>
                <c:pt idx="714">
                  <c:v>71.5</c:v>
                </c:pt>
                <c:pt idx="715">
                  <c:v>71.599999999999994</c:v>
                </c:pt>
                <c:pt idx="716">
                  <c:v>71.7</c:v>
                </c:pt>
                <c:pt idx="717">
                  <c:v>71.8</c:v>
                </c:pt>
                <c:pt idx="718">
                  <c:v>71.900000000000006</c:v>
                </c:pt>
                <c:pt idx="719">
                  <c:v>72</c:v>
                </c:pt>
                <c:pt idx="720">
                  <c:v>72.099999999999994</c:v>
                </c:pt>
                <c:pt idx="721">
                  <c:v>72.2</c:v>
                </c:pt>
                <c:pt idx="722">
                  <c:v>72.3</c:v>
                </c:pt>
                <c:pt idx="723">
                  <c:v>72.400000000000006</c:v>
                </c:pt>
                <c:pt idx="724">
                  <c:v>72.5</c:v>
                </c:pt>
                <c:pt idx="725">
                  <c:v>72.599999999999994</c:v>
                </c:pt>
                <c:pt idx="726">
                  <c:v>72.7</c:v>
                </c:pt>
                <c:pt idx="727">
                  <c:v>72.8</c:v>
                </c:pt>
                <c:pt idx="728">
                  <c:v>72.900000000000006</c:v>
                </c:pt>
                <c:pt idx="729">
                  <c:v>73</c:v>
                </c:pt>
                <c:pt idx="730">
                  <c:v>73.099999999999994</c:v>
                </c:pt>
                <c:pt idx="731">
                  <c:v>73.2</c:v>
                </c:pt>
                <c:pt idx="732">
                  <c:v>73.3</c:v>
                </c:pt>
                <c:pt idx="733">
                  <c:v>73.400000000000006</c:v>
                </c:pt>
                <c:pt idx="734">
                  <c:v>73.5</c:v>
                </c:pt>
                <c:pt idx="735">
                  <c:v>73.599999999999994</c:v>
                </c:pt>
                <c:pt idx="736">
                  <c:v>73.7</c:v>
                </c:pt>
                <c:pt idx="737">
                  <c:v>73.8</c:v>
                </c:pt>
                <c:pt idx="738">
                  <c:v>73.900000000000006</c:v>
                </c:pt>
                <c:pt idx="739">
                  <c:v>74</c:v>
                </c:pt>
                <c:pt idx="740">
                  <c:v>74.099999999999994</c:v>
                </c:pt>
                <c:pt idx="741">
                  <c:v>74.2</c:v>
                </c:pt>
                <c:pt idx="742">
                  <c:v>74.3</c:v>
                </c:pt>
                <c:pt idx="743">
                  <c:v>74.400000000000006</c:v>
                </c:pt>
                <c:pt idx="744">
                  <c:v>74.5</c:v>
                </c:pt>
                <c:pt idx="745">
                  <c:v>74.599999999999994</c:v>
                </c:pt>
                <c:pt idx="746">
                  <c:v>74.7</c:v>
                </c:pt>
                <c:pt idx="747">
                  <c:v>74.8</c:v>
                </c:pt>
                <c:pt idx="748">
                  <c:v>74.900000000000006</c:v>
                </c:pt>
                <c:pt idx="749">
                  <c:v>75</c:v>
                </c:pt>
                <c:pt idx="750">
                  <c:v>75.099999999999994</c:v>
                </c:pt>
                <c:pt idx="751">
                  <c:v>75.2</c:v>
                </c:pt>
                <c:pt idx="752">
                  <c:v>75.3</c:v>
                </c:pt>
                <c:pt idx="753">
                  <c:v>75.400000000000006</c:v>
                </c:pt>
                <c:pt idx="754">
                  <c:v>75.5</c:v>
                </c:pt>
                <c:pt idx="755">
                  <c:v>75.599999999999994</c:v>
                </c:pt>
                <c:pt idx="756">
                  <c:v>75.7</c:v>
                </c:pt>
                <c:pt idx="757">
                  <c:v>75.8</c:v>
                </c:pt>
                <c:pt idx="758">
                  <c:v>75.900000000000006</c:v>
                </c:pt>
                <c:pt idx="759">
                  <c:v>76</c:v>
                </c:pt>
                <c:pt idx="760">
                  <c:v>76.099999999999994</c:v>
                </c:pt>
                <c:pt idx="761">
                  <c:v>76.2</c:v>
                </c:pt>
                <c:pt idx="762">
                  <c:v>76.3</c:v>
                </c:pt>
                <c:pt idx="763">
                  <c:v>76.400000000000006</c:v>
                </c:pt>
                <c:pt idx="764">
                  <c:v>76.5</c:v>
                </c:pt>
                <c:pt idx="765">
                  <c:v>76.599999999999994</c:v>
                </c:pt>
                <c:pt idx="766">
                  <c:v>76.7</c:v>
                </c:pt>
                <c:pt idx="767">
                  <c:v>76.8</c:v>
                </c:pt>
                <c:pt idx="768">
                  <c:v>76.900000000000006</c:v>
                </c:pt>
                <c:pt idx="769">
                  <c:v>77</c:v>
                </c:pt>
                <c:pt idx="770">
                  <c:v>77.099999999999994</c:v>
                </c:pt>
                <c:pt idx="771">
                  <c:v>77.2</c:v>
                </c:pt>
                <c:pt idx="772">
                  <c:v>77.3</c:v>
                </c:pt>
                <c:pt idx="773">
                  <c:v>77.400000000000006</c:v>
                </c:pt>
                <c:pt idx="774">
                  <c:v>77.5</c:v>
                </c:pt>
                <c:pt idx="775">
                  <c:v>77.599999999999994</c:v>
                </c:pt>
                <c:pt idx="776">
                  <c:v>77.7</c:v>
                </c:pt>
                <c:pt idx="777">
                  <c:v>77.8</c:v>
                </c:pt>
                <c:pt idx="778">
                  <c:v>77.900000000000006</c:v>
                </c:pt>
                <c:pt idx="779">
                  <c:v>78</c:v>
                </c:pt>
                <c:pt idx="780">
                  <c:v>78.099999999999994</c:v>
                </c:pt>
                <c:pt idx="781">
                  <c:v>78.2</c:v>
                </c:pt>
                <c:pt idx="782">
                  <c:v>78.3</c:v>
                </c:pt>
                <c:pt idx="783">
                  <c:v>78.400000000000006</c:v>
                </c:pt>
                <c:pt idx="784">
                  <c:v>78.5</c:v>
                </c:pt>
                <c:pt idx="785">
                  <c:v>78.599999999999994</c:v>
                </c:pt>
                <c:pt idx="786">
                  <c:v>78.7</c:v>
                </c:pt>
                <c:pt idx="787">
                  <c:v>78.8</c:v>
                </c:pt>
                <c:pt idx="788">
                  <c:v>78.900000000000006</c:v>
                </c:pt>
                <c:pt idx="789">
                  <c:v>79</c:v>
                </c:pt>
                <c:pt idx="790">
                  <c:v>79.099999999999994</c:v>
                </c:pt>
                <c:pt idx="791">
                  <c:v>79.2</c:v>
                </c:pt>
                <c:pt idx="792">
                  <c:v>79.3</c:v>
                </c:pt>
                <c:pt idx="793">
                  <c:v>79.400000000000006</c:v>
                </c:pt>
                <c:pt idx="794">
                  <c:v>79.5</c:v>
                </c:pt>
                <c:pt idx="795">
                  <c:v>79.599999999999994</c:v>
                </c:pt>
                <c:pt idx="796">
                  <c:v>79.7</c:v>
                </c:pt>
                <c:pt idx="797">
                  <c:v>79.8</c:v>
                </c:pt>
                <c:pt idx="798">
                  <c:v>79.900000000000006</c:v>
                </c:pt>
                <c:pt idx="799">
                  <c:v>80</c:v>
                </c:pt>
                <c:pt idx="800">
                  <c:v>80.099999999999994</c:v>
                </c:pt>
                <c:pt idx="801">
                  <c:v>80.2</c:v>
                </c:pt>
                <c:pt idx="802">
                  <c:v>80.3</c:v>
                </c:pt>
                <c:pt idx="803">
                  <c:v>80.400000000000006</c:v>
                </c:pt>
                <c:pt idx="804">
                  <c:v>80.5</c:v>
                </c:pt>
                <c:pt idx="805">
                  <c:v>80.599999999999994</c:v>
                </c:pt>
                <c:pt idx="806">
                  <c:v>80.7</c:v>
                </c:pt>
                <c:pt idx="807">
                  <c:v>80.8</c:v>
                </c:pt>
                <c:pt idx="808">
                  <c:v>80.900000000000006</c:v>
                </c:pt>
                <c:pt idx="809">
                  <c:v>81</c:v>
                </c:pt>
                <c:pt idx="810">
                  <c:v>81.099999999999994</c:v>
                </c:pt>
                <c:pt idx="811">
                  <c:v>81.2</c:v>
                </c:pt>
                <c:pt idx="812">
                  <c:v>81.3</c:v>
                </c:pt>
                <c:pt idx="813">
                  <c:v>81.400000000000006</c:v>
                </c:pt>
                <c:pt idx="814">
                  <c:v>81.5</c:v>
                </c:pt>
                <c:pt idx="815">
                  <c:v>81.599999999999994</c:v>
                </c:pt>
                <c:pt idx="816">
                  <c:v>81.7</c:v>
                </c:pt>
                <c:pt idx="817">
                  <c:v>81.8</c:v>
                </c:pt>
                <c:pt idx="818">
                  <c:v>81.900000000000006</c:v>
                </c:pt>
                <c:pt idx="819">
                  <c:v>82</c:v>
                </c:pt>
                <c:pt idx="820">
                  <c:v>82.1</c:v>
                </c:pt>
                <c:pt idx="821">
                  <c:v>82.2</c:v>
                </c:pt>
                <c:pt idx="822">
                  <c:v>82.3</c:v>
                </c:pt>
                <c:pt idx="823">
                  <c:v>82.4</c:v>
                </c:pt>
                <c:pt idx="824">
                  <c:v>82.5</c:v>
                </c:pt>
                <c:pt idx="825">
                  <c:v>82.6</c:v>
                </c:pt>
                <c:pt idx="826">
                  <c:v>82.7</c:v>
                </c:pt>
                <c:pt idx="827">
                  <c:v>82.8</c:v>
                </c:pt>
                <c:pt idx="828">
                  <c:v>82.9</c:v>
                </c:pt>
                <c:pt idx="829">
                  <c:v>83</c:v>
                </c:pt>
                <c:pt idx="830">
                  <c:v>83.1</c:v>
                </c:pt>
                <c:pt idx="831">
                  <c:v>83.2</c:v>
                </c:pt>
                <c:pt idx="832">
                  <c:v>83.3</c:v>
                </c:pt>
                <c:pt idx="833">
                  <c:v>83.4</c:v>
                </c:pt>
                <c:pt idx="834">
                  <c:v>83.5</c:v>
                </c:pt>
                <c:pt idx="835">
                  <c:v>83.6</c:v>
                </c:pt>
                <c:pt idx="836">
                  <c:v>83.7</c:v>
                </c:pt>
                <c:pt idx="837">
                  <c:v>83.8</c:v>
                </c:pt>
                <c:pt idx="838">
                  <c:v>83.9</c:v>
                </c:pt>
                <c:pt idx="839">
                  <c:v>84</c:v>
                </c:pt>
                <c:pt idx="840">
                  <c:v>84.1</c:v>
                </c:pt>
                <c:pt idx="841">
                  <c:v>84.2</c:v>
                </c:pt>
                <c:pt idx="842">
                  <c:v>84.3</c:v>
                </c:pt>
                <c:pt idx="843">
                  <c:v>84.4</c:v>
                </c:pt>
                <c:pt idx="844">
                  <c:v>84.5</c:v>
                </c:pt>
                <c:pt idx="845">
                  <c:v>84.6</c:v>
                </c:pt>
                <c:pt idx="846">
                  <c:v>84.7</c:v>
                </c:pt>
                <c:pt idx="847">
                  <c:v>84.8</c:v>
                </c:pt>
                <c:pt idx="848">
                  <c:v>84.9</c:v>
                </c:pt>
                <c:pt idx="849">
                  <c:v>85</c:v>
                </c:pt>
                <c:pt idx="850">
                  <c:v>85.1</c:v>
                </c:pt>
                <c:pt idx="851">
                  <c:v>85.2</c:v>
                </c:pt>
                <c:pt idx="852">
                  <c:v>85.3</c:v>
                </c:pt>
                <c:pt idx="853">
                  <c:v>85.4</c:v>
                </c:pt>
                <c:pt idx="854">
                  <c:v>85.5</c:v>
                </c:pt>
                <c:pt idx="855">
                  <c:v>85.6</c:v>
                </c:pt>
                <c:pt idx="856">
                  <c:v>85.7</c:v>
                </c:pt>
                <c:pt idx="857">
                  <c:v>85.8</c:v>
                </c:pt>
                <c:pt idx="858">
                  <c:v>85.9</c:v>
                </c:pt>
                <c:pt idx="859">
                  <c:v>86</c:v>
                </c:pt>
                <c:pt idx="860">
                  <c:v>86.1</c:v>
                </c:pt>
                <c:pt idx="861">
                  <c:v>86.2</c:v>
                </c:pt>
                <c:pt idx="862">
                  <c:v>86.3</c:v>
                </c:pt>
                <c:pt idx="863">
                  <c:v>86.4</c:v>
                </c:pt>
                <c:pt idx="864">
                  <c:v>86.5</c:v>
                </c:pt>
                <c:pt idx="865">
                  <c:v>86.6</c:v>
                </c:pt>
                <c:pt idx="866">
                  <c:v>86.7</c:v>
                </c:pt>
                <c:pt idx="867">
                  <c:v>86.8</c:v>
                </c:pt>
                <c:pt idx="868">
                  <c:v>86.9</c:v>
                </c:pt>
                <c:pt idx="869">
                  <c:v>87</c:v>
                </c:pt>
                <c:pt idx="870">
                  <c:v>87.1</c:v>
                </c:pt>
                <c:pt idx="871">
                  <c:v>87.2</c:v>
                </c:pt>
                <c:pt idx="872">
                  <c:v>87.3</c:v>
                </c:pt>
                <c:pt idx="873">
                  <c:v>87.4</c:v>
                </c:pt>
                <c:pt idx="874">
                  <c:v>87.5</c:v>
                </c:pt>
                <c:pt idx="875">
                  <c:v>87.6</c:v>
                </c:pt>
                <c:pt idx="876">
                  <c:v>87.7</c:v>
                </c:pt>
                <c:pt idx="877">
                  <c:v>87.8</c:v>
                </c:pt>
                <c:pt idx="878">
                  <c:v>87.9</c:v>
                </c:pt>
                <c:pt idx="879">
                  <c:v>88</c:v>
                </c:pt>
                <c:pt idx="880">
                  <c:v>88.1</c:v>
                </c:pt>
                <c:pt idx="881">
                  <c:v>88.2</c:v>
                </c:pt>
                <c:pt idx="882">
                  <c:v>88.3</c:v>
                </c:pt>
                <c:pt idx="883">
                  <c:v>88.4</c:v>
                </c:pt>
                <c:pt idx="884">
                  <c:v>88.5</c:v>
                </c:pt>
                <c:pt idx="885">
                  <c:v>88.6</c:v>
                </c:pt>
                <c:pt idx="886">
                  <c:v>88.7</c:v>
                </c:pt>
                <c:pt idx="887">
                  <c:v>88.8</c:v>
                </c:pt>
                <c:pt idx="888">
                  <c:v>88.9</c:v>
                </c:pt>
                <c:pt idx="889">
                  <c:v>89</c:v>
                </c:pt>
                <c:pt idx="890">
                  <c:v>89.1</c:v>
                </c:pt>
                <c:pt idx="891">
                  <c:v>89.2</c:v>
                </c:pt>
                <c:pt idx="892">
                  <c:v>89.3</c:v>
                </c:pt>
                <c:pt idx="893">
                  <c:v>89.4</c:v>
                </c:pt>
                <c:pt idx="894">
                  <c:v>89.5</c:v>
                </c:pt>
                <c:pt idx="895">
                  <c:v>89.6</c:v>
                </c:pt>
                <c:pt idx="896">
                  <c:v>89.7</c:v>
                </c:pt>
                <c:pt idx="897">
                  <c:v>89.8</c:v>
                </c:pt>
                <c:pt idx="898">
                  <c:v>89.9</c:v>
                </c:pt>
                <c:pt idx="899">
                  <c:v>90</c:v>
                </c:pt>
                <c:pt idx="900">
                  <c:v>90.1</c:v>
                </c:pt>
                <c:pt idx="901">
                  <c:v>90.2</c:v>
                </c:pt>
                <c:pt idx="902">
                  <c:v>90.3</c:v>
                </c:pt>
                <c:pt idx="903">
                  <c:v>90.4</c:v>
                </c:pt>
                <c:pt idx="904">
                  <c:v>90.5</c:v>
                </c:pt>
                <c:pt idx="905">
                  <c:v>90.6</c:v>
                </c:pt>
                <c:pt idx="906">
                  <c:v>90.7</c:v>
                </c:pt>
                <c:pt idx="907">
                  <c:v>90.8</c:v>
                </c:pt>
                <c:pt idx="908">
                  <c:v>90.9</c:v>
                </c:pt>
                <c:pt idx="909">
                  <c:v>91</c:v>
                </c:pt>
                <c:pt idx="910">
                  <c:v>91.1</c:v>
                </c:pt>
                <c:pt idx="911">
                  <c:v>91.2</c:v>
                </c:pt>
                <c:pt idx="912">
                  <c:v>91.3</c:v>
                </c:pt>
                <c:pt idx="913">
                  <c:v>91.4</c:v>
                </c:pt>
                <c:pt idx="914">
                  <c:v>91.5</c:v>
                </c:pt>
                <c:pt idx="915">
                  <c:v>91.6</c:v>
                </c:pt>
                <c:pt idx="916">
                  <c:v>91.7</c:v>
                </c:pt>
                <c:pt idx="917">
                  <c:v>91.8</c:v>
                </c:pt>
                <c:pt idx="918">
                  <c:v>91.9</c:v>
                </c:pt>
                <c:pt idx="919">
                  <c:v>92</c:v>
                </c:pt>
                <c:pt idx="920">
                  <c:v>92.1</c:v>
                </c:pt>
                <c:pt idx="921">
                  <c:v>92.2</c:v>
                </c:pt>
                <c:pt idx="922">
                  <c:v>92.3</c:v>
                </c:pt>
                <c:pt idx="923">
                  <c:v>92.4</c:v>
                </c:pt>
                <c:pt idx="924">
                  <c:v>92.5</c:v>
                </c:pt>
                <c:pt idx="925">
                  <c:v>92.6</c:v>
                </c:pt>
                <c:pt idx="926">
                  <c:v>92.7</c:v>
                </c:pt>
                <c:pt idx="927">
                  <c:v>92.8</c:v>
                </c:pt>
                <c:pt idx="928">
                  <c:v>92.9</c:v>
                </c:pt>
                <c:pt idx="929">
                  <c:v>93</c:v>
                </c:pt>
                <c:pt idx="930">
                  <c:v>93.1</c:v>
                </c:pt>
                <c:pt idx="931">
                  <c:v>93.2</c:v>
                </c:pt>
                <c:pt idx="932">
                  <c:v>93.3</c:v>
                </c:pt>
                <c:pt idx="933">
                  <c:v>93.4</c:v>
                </c:pt>
                <c:pt idx="934">
                  <c:v>93.5</c:v>
                </c:pt>
                <c:pt idx="935">
                  <c:v>93.6</c:v>
                </c:pt>
                <c:pt idx="936">
                  <c:v>93.7</c:v>
                </c:pt>
                <c:pt idx="937">
                  <c:v>93.8</c:v>
                </c:pt>
                <c:pt idx="938">
                  <c:v>93.9</c:v>
                </c:pt>
                <c:pt idx="939">
                  <c:v>94</c:v>
                </c:pt>
                <c:pt idx="940">
                  <c:v>94.1</c:v>
                </c:pt>
                <c:pt idx="941">
                  <c:v>94.2</c:v>
                </c:pt>
                <c:pt idx="942">
                  <c:v>94.3</c:v>
                </c:pt>
                <c:pt idx="943">
                  <c:v>94.4</c:v>
                </c:pt>
                <c:pt idx="944">
                  <c:v>94.5</c:v>
                </c:pt>
                <c:pt idx="945">
                  <c:v>94.6</c:v>
                </c:pt>
                <c:pt idx="946">
                  <c:v>94.7</c:v>
                </c:pt>
                <c:pt idx="947">
                  <c:v>94.8</c:v>
                </c:pt>
                <c:pt idx="948">
                  <c:v>94.9</c:v>
                </c:pt>
                <c:pt idx="949">
                  <c:v>95</c:v>
                </c:pt>
                <c:pt idx="950">
                  <c:v>95.1</c:v>
                </c:pt>
                <c:pt idx="951">
                  <c:v>95.2</c:v>
                </c:pt>
                <c:pt idx="952">
                  <c:v>95.3</c:v>
                </c:pt>
                <c:pt idx="953">
                  <c:v>95.4</c:v>
                </c:pt>
                <c:pt idx="954">
                  <c:v>95.5</c:v>
                </c:pt>
                <c:pt idx="955">
                  <c:v>95.6</c:v>
                </c:pt>
                <c:pt idx="956">
                  <c:v>95.7</c:v>
                </c:pt>
                <c:pt idx="957">
                  <c:v>95.8</c:v>
                </c:pt>
                <c:pt idx="958">
                  <c:v>95.9</c:v>
                </c:pt>
                <c:pt idx="959">
                  <c:v>96</c:v>
                </c:pt>
                <c:pt idx="960">
                  <c:v>96.1</c:v>
                </c:pt>
                <c:pt idx="961">
                  <c:v>96.2</c:v>
                </c:pt>
                <c:pt idx="962">
                  <c:v>96.3</c:v>
                </c:pt>
                <c:pt idx="963">
                  <c:v>96.4</c:v>
                </c:pt>
                <c:pt idx="964">
                  <c:v>96.5</c:v>
                </c:pt>
                <c:pt idx="965">
                  <c:v>96.6</c:v>
                </c:pt>
                <c:pt idx="966">
                  <c:v>96.7</c:v>
                </c:pt>
                <c:pt idx="967">
                  <c:v>96.8</c:v>
                </c:pt>
                <c:pt idx="968">
                  <c:v>96.9</c:v>
                </c:pt>
                <c:pt idx="969">
                  <c:v>97</c:v>
                </c:pt>
                <c:pt idx="970">
                  <c:v>97.1</c:v>
                </c:pt>
                <c:pt idx="971">
                  <c:v>97.2</c:v>
                </c:pt>
                <c:pt idx="972">
                  <c:v>97.3</c:v>
                </c:pt>
                <c:pt idx="973">
                  <c:v>97.4</c:v>
                </c:pt>
                <c:pt idx="974">
                  <c:v>97.5</c:v>
                </c:pt>
                <c:pt idx="975">
                  <c:v>97.6</c:v>
                </c:pt>
                <c:pt idx="976">
                  <c:v>97.7</c:v>
                </c:pt>
                <c:pt idx="977">
                  <c:v>97.8</c:v>
                </c:pt>
                <c:pt idx="978">
                  <c:v>97.9</c:v>
                </c:pt>
                <c:pt idx="979">
                  <c:v>98</c:v>
                </c:pt>
                <c:pt idx="980">
                  <c:v>98.1</c:v>
                </c:pt>
                <c:pt idx="981">
                  <c:v>98.2</c:v>
                </c:pt>
                <c:pt idx="982">
                  <c:v>98.3</c:v>
                </c:pt>
                <c:pt idx="983">
                  <c:v>98.4</c:v>
                </c:pt>
                <c:pt idx="984">
                  <c:v>98.5</c:v>
                </c:pt>
                <c:pt idx="985">
                  <c:v>98.6</c:v>
                </c:pt>
                <c:pt idx="986">
                  <c:v>98.7</c:v>
                </c:pt>
                <c:pt idx="987">
                  <c:v>98.8</c:v>
                </c:pt>
                <c:pt idx="988">
                  <c:v>98.9</c:v>
                </c:pt>
                <c:pt idx="989">
                  <c:v>99</c:v>
                </c:pt>
                <c:pt idx="990">
                  <c:v>99.1</c:v>
                </c:pt>
                <c:pt idx="991">
                  <c:v>99.2</c:v>
                </c:pt>
                <c:pt idx="992">
                  <c:v>99.3</c:v>
                </c:pt>
                <c:pt idx="993">
                  <c:v>99.4</c:v>
                </c:pt>
                <c:pt idx="994">
                  <c:v>99.5</c:v>
                </c:pt>
                <c:pt idx="995">
                  <c:v>99.6</c:v>
                </c:pt>
                <c:pt idx="996">
                  <c:v>99.7</c:v>
                </c:pt>
                <c:pt idx="997">
                  <c:v>99.8</c:v>
                </c:pt>
                <c:pt idx="998">
                  <c:v>99.9</c:v>
                </c:pt>
                <c:pt idx="999">
                  <c:v>100</c:v>
                </c:pt>
                <c:pt idx="1000">
                  <c:v>100.1</c:v>
                </c:pt>
                <c:pt idx="1001">
                  <c:v>100.2</c:v>
                </c:pt>
                <c:pt idx="1002">
                  <c:v>100.3</c:v>
                </c:pt>
                <c:pt idx="1003">
                  <c:v>100.4</c:v>
                </c:pt>
                <c:pt idx="1004">
                  <c:v>100.5</c:v>
                </c:pt>
                <c:pt idx="1005">
                  <c:v>100.6</c:v>
                </c:pt>
                <c:pt idx="1006">
                  <c:v>100.7</c:v>
                </c:pt>
                <c:pt idx="1007">
                  <c:v>100.8</c:v>
                </c:pt>
                <c:pt idx="1008">
                  <c:v>100.9</c:v>
                </c:pt>
                <c:pt idx="1009">
                  <c:v>101</c:v>
                </c:pt>
                <c:pt idx="1010">
                  <c:v>101.1</c:v>
                </c:pt>
                <c:pt idx="1011">
                  <c:v>101.2</c:v>
                </c:pt>
                <c:pt idx="1012">
                  <c:v>101.3</c:v>
                </c:pt>
                <c:pt idx="1013">
                  <c:v>101.4</c:v>
                </c:pt>
                <c:pt idx="1014">
                  <c:v>101.5</c:v>
                </c:pt>
                <c:pt idx="1015">
                  <c:v>101.6</c:v>
                </c:pt>
                <c:pt idx="1016">
                  <c:v>101.7</c:v>
                </c:pt>
                <c:pt idx="1017">
                  <c:v>101.8</c:v>
                </c:pt>
                <c:pt idx="1018">
                  <c:v>101.9</c:v>
                </c:pt>
                <c:pt idx="1019">
                  <c:v>102</c:v>
                </c:pt>
                <c:pt idx="1020">
                  <c:v>102.1</c:v>
                </c:pt>
                <c:pt idx="1021">
                  <c:v>102.2</c:v>
                </c:pt>
                <c:pt idx="1022">
                  <c:v>102.3</c:v>
                </c:pt>
                <c:pt idx="1023">
                  <c:v>102.4</c:v>
                </c:pt>
                <c:pt idx="1024">
                  <c:v>102.5</c:v>
                </c:pt>
                <c:pt idx="1025">
                  <c:v>102.6</c:v>
                </c:pt>
                <c:pt idx="1026">
                  <c:v>102.7</c:v>
                </c:pt>
                <c:pt idx="1027">
                  <c:v>102.8</c:v>
                </c:pt>
                <c:pt idx="1028">
                  <c:v>102.9</c:v>
                </c:pt>
                <c:pt idx="1029">
                  <c:v>103</c:v>
                </c:pt>
                <c:pt idx="1030">
                  <c:v>103.1</c:v>
                </c:pt>
                <c:pt idx="1031">
                  <c:v>103.2</c:v>
                </c:pt>
                <c:pt idx="1032">
                  <c:v>103.3</c:v>
                </c:pt>
                <c:pt idx="1033">
                  <c:v>103.4</c:v>
                </c:pt>
                <c:pt idx="1034">
                  <c:v>103.5</c:v>
                </c:pt>
                <c:pt idx="1035">
                  <c:v>103.6</c:v>
                </c:pt>
                <c:pt idx="1036">
                  <c:v>103.7</c:v>
                </c:pt>
                <c:pt idx="1037">
                  <c:v>103.8</c:v>
                </c:pt>
                <c:pt idx="1038">
                  <c:v>103.9</c:v>
                </c:pt>
                <c:pt idx="1039">
                  <c:v>104</c:v>
                </c:pt>
                <c:pt idx="1040">
                  <c:v>104.1</c:v>
                </c:pt>
                <c:pt idx="1041">
                  <c:v>104.2</c:v>
                </c:pt>
                <c:pt idx="1042">
                  <c:v>104.3</c:v>
                </c:pt>
                <c:pt idx="1043">
                  <c:v>104.4</c:v>
                </c:pt>
                <c:pt idx="1044">
                  <c:v>104.5</c:v>
                </c:pt>
                <c:pt idx="1045">
                  <c:v>104.6</c:v>
                </c:pt>
                <c:pt idx="1046">
                  <c:v>104.7</c:v>
                </c:pt>
                <c:pt idx="1047">
                  <c:v>104.8</c:v>
                </c:pt>
                <c:pt idx="1048">
                  <c:v>104.9</c:v>
                </c:pt>
                <c:pt idx="1049">
                  <c:v>105</c:v>
                </c:pt>
                <c:pt idx="1050">
                  <c:v>105.1</c:v>
                </c:pt>
                <c:pt idx="1051">
                  <c:v>105.2</c:v>
                </c:pt>
                <c:pt idx="1052">
                  <c:v>105.3</c:v>
                </c:pt>
                <c:pt idx="1053">
                  <c:v>105.4</c:v>
                </c:pt>
                <c:pt idx="1054">
                  <c:v>105.5</c:v>
                </c:pt>
                <c:pt idx="1055">
                  <c:v>105.6</c:v>
                </c:pt>
                <c:pt idx="1056">
                  <c:v>105.7</c:v>
                </c:pt>
                <c:pt idx="1057">
                  <c:v>105.8</c:v>
                </c:pt>
                <c:pt idx="1058">
                  <c:v>105.9</c:v>
                </c:pt>
                <c:pt idx="1059">
                  <c:v>106</c:v>
                </c:pt>
                <c:pt idx="1060">
                  <c:v>106.1</c:v>
                </c:pt>
                <c:pt idx="1061">
                  <c:v>106.2</c:v>
                </c:pt>
                <c:pt idx="1062">
                  <c:v>106.3</c:v>
                </c:pt>
                <c:pt idx="1063">
                  <c:v>106.4</c:v>
                </c:pt>
                <c:pt idx="1064">
                  <c:v>106.5</c:v>
                </c:pt>
                <c:pt idx="1065">
                  <c:v>106.6</c:v>
                </c:pt>
                <c:pt idx="1066">
                  <c:v>106.7</c:v>
                </c:pt>
                <c:pt idx="1067">
                  <c:v>106.8</c:v>
                </c:pt>
                <c:pt idx="1068">
                  <c:v>106.9</c:v>
                </c:pt>
                <c:pt idx="1069">
                  <c:v>107</c:v>
                </c:pt>
                <c:pt idx="1070">
                  <c:v>107.1</c:v>
                </c:pt>
                <c:pt idx="1071">
                  <c:v>107.2</c:v>
                </c:pt>
                <c:pt idx="1072">
                  <c:v>107.3</c:v>
                </c:pt>
                <c:pt idx="1073">
                  <c:v>107.4</c:v>
                </c:pt>
                <c:pt idx="1074">
                  <c:v>107.5</c:v>
                </c:pt>
                <c:pt idx="1075">
                  <c:v>107.6</c:v>
                </c:pt>
                <c:pt idx="1076">
                  <c:v>107.7</c:v>
                </c:pt>
                <c:pt idx="1077">
                  <c:v>107.8</c:v>
                </c:pt>
                <c:pt idx="1078">
                  <c:v>107.9</c:v>
                </c:pt>
                <c:pt idx="1079">
                  <c:v>108</c:v>
                </c:pt>
                <c:pt idx="1080">
                  <c:v>108.1</c:v>
                </c:pt>
                <c:pt idx="1081">
                  <c:v>108.2</c:v>
                </c:pt>
                <c:pt idx="1082">
                  <c:v>108.3</c:v>
                </c:pt>
                <c:pt idx="1083">
                  <c:v>108.4</c:v>
                </c:pt>
                <c:pt idx="1084">
                  <c:v>108.5</c:v>
                </c:pt>
                <c:pt idx="1085">
                  <c:v>108.6</c:v>
                </c:pt>
                <c:pt idx="1086">
                  <c:v>108.7</c:v>
                </c:pt>
                <c:pt idx="1087">
                  <c:v>108.8</c:v>
                </c:pt>
                <c:pt idx="1088">
                  <c:v>108.9</c:v>
                </c:pt>
                <c:pt idx="1089">
                  <c:v>109</c:v>
                </c:pt>
                <c:pt idx="1090">
                  <c:v>109.1</c:v>
                </c:pt>
                <c:pt idx="1091">
                  <c:v>109.2</c:v>
                </c:pt>
                <c:pt idx="1092">
                  <c:v>109.3</c:v>
                </c:pt>
                <c:pt idx="1093">
                  <c:v>109.4</c:v>
                </c:pt>
                <c:pt idx="1094">
                  <c:v>109.5</c:v>
                </c:pt>
                <c:pt idx="1095">
                  <c:v>109.6</c:v>
                </c:pt>
                <c:pt idx="1096">
                  <c:v>109.7</c:v>
                </c:pt>
                <c:pt idx="1097">
                  <c:v>109.8</c:v>
                </c:pt>
                <c:pt idx="1098">
                  <c:v>109.9</c:v>
                </c:pt>
                <c:pt idx="1099">
                  <c:v>110</c:v>
                </c:pt>
                <c:pt idx="1100">
                  <c:v>110.1</c:v>
                </c:pt>
                <c:pt idx="1101">
                  <c:v>110.2</c:v>
                </c:pt>
                <c:pt idx="1102">
                  <c:v>110.3</c:v>
                </c:pt>
                <c:pt idx="1103">
                  <c:v>110.4</c:v>
                </c:pt>
                <c:pt idx="1104">
                  <c:v>110.5</c:v>
                </c:pt>
                <c:pt idx="1105">
                  <c:v>110.6</c:v>
                </c:pt>
                <c:pt idx="1106">
                  <c:v>110.7</c:v>
                </c:pt>
                <c:pt idx="1107">
                  <c:v>110.8</c:v>
                </c:pt>
                <c:pt idx="1108">
                  <c:v>110.9</c:v>
                </c:pt>
                <c:pt idx="1109">
                  <c:v>111</c:v>
                </c:pt>
                <c:pt idx="1110">
                  <c:v>111.1</c:v>
                </c:pt>
                <c:pt idx="1111">
                  <c:v>111.2</c:v>
                </c:pt>
                <c:pt idx="1112">
                  <c:v>111.3</c:v>
                </c:pt>
                <c:pt idx="1113">
                  <c:v>111.4</c:v>
                </c:pt>
                <c:pt idx="1114">
                  <c:v>111.5</c:v>
                </c:pt>
                <c:pt idx="1115">
                  <c:v>111.6</c:v>
                </c:pt>
                <c:pt idx="1116">
                  <c:v>111.7</c:v>
                </c:pt>
                <c:pt idx="1117">
                  <c:v>111.8</c:v>
                </c:pt>
                <c:pt idx="1118">
                  <c:v>111.9</c:v>
                </c:pt>
                <c:pt idx="1119">
                  <c:v>112</c:v>
                </c:pt>
                <c:pt idx="1120">
                  <c:v>112.1</c:v>
                </c:pt>
                <c:pt idx="1121">
                  <c:v>112.2</c:v>
                </c:pt>
                <c:pt idx="1122">
                  <c:v>112.3</c:v>
                </c:pt>
                <c:pt idx="1123">
                  <c:v>112.4</c:v>
                </c:pt>
                <c:pt idx="1124">
                  <c:v>112.5</c:v>
                </c:pt>
                <c:pt idx="1125">
                  <c:v>112.6</c:v>
                </c:pt>
                <c:pt idx="1126">
                  <c:v>112.7</c:v>
                </c:pt>
                <c:pt idx="1127">
                  <c:v>112.8</c:v>
                </c:pt>
                <c:pt idx="1128">
                  <c:v>112.9</c:v>
                </c:pt>
                <c:pt idx="1129">
                  <c:v>113</c:v>
                </c:pt>
                <c:pt idx="1130">
                  <c:v>113.1</c:v>
                </c:pt>
                <c:pt idx="1131">
                  <c:v>113.2</c:v>
                </c:pt>
                <c:pt idx="1132">
                  <c:v>113.3</c:v>
                </c:pt>
                <c:pt idx="1133">
                  <c:v>113.4</c:v>
                </c:pt>
                <c:pt idx="1134">
                  <c:v>113.5</c:v>
                </c:pt>
                <c:pt idx="1135">
                  <c:v>113.6</c:v>
                </c:pt>
                <c:pt idx="1136">
                  <c:v>113.7</c:v>
                </c:pt>
                <c:pt idx="1137">
                  <c:v>113.8</c:v>
                </c:pt>
                <c:pt idx="1138">
                  <c:v>113.9</c:v>
                </c:pt>
                <c:pt idx="1139">
                  <c:v>114</c:v>
                </c:pt>
                <c:pt idx="1140">
                  <c:v>114.1</c:v>
                </c:pt>
                <c:pt idx="1141">
                  <c:v>114.2</c:v>
                </c:pt>
                <c:pt idx="1142">
                  <c:v>114.3</c:v>
                </c:pt>
                <c:pt idx="1143">
                  <c:v>114.4</c:v>
                </c:pt>
                <c:pt idx="1144">
                  <c:v>114.5</c:v>
                </c:pt>
                <c:pt idx="1145">
                  <c:v>114.6</c:v>
                </c:pt>
                <c:pt idx="1146">
                  <c:v>114.7</c:v>
                </c:pt>
                <c:pt idx="1147">
                  <c:v>114.8</c:v>
                </c:pt>
                <c:pt idx="1148">
                  <c:v>114.9</c:v>
                </c:pt>
                <c:pt idx="1149">
                  <c:v>115</c:v>
                </c:pt>
                <c:pt idx="1150">
                  <c:v>115.1</c:v>
                </c:pt>
                <c:pt idx="1151">
                  <c:v>115.2</c:v>
                </c:pt>
                <c:pt idx="1152">
                  <c:v>115.3</c:v>
                </c:pt>
                <c:pt idx="1153">
                  <c:v>115.4</c:v>
                </c:pt>
                <c:pt idx="1154">
                  <c:v>115.5</c:v>
                </c:pt>
                <c:pt idx="1155">
                  <c:v>115.6</c:v>
                </c:pt>
                <c:pt idx="1156">
                  <c:v>115.7</c:v>
                </c:pt>
                <c:pt idx="1157">
                  <c:v>115.8</c:v>
                </c:pt>
                <c:pt idx="1158">
                  <c:v>115.9</c:v>
                </c:pt>
                <c:pt idx="1159">
                  <c:v>116</c:v>
                </c:pt>
                <c:pt idx="1160">
                  <c:v>116.1</c:v>
                </c:pt>
                <c:pt idx="1161">
                  <c:v>116.2</c:v>
                </c:pt>
                <c:pt idx="1162">
                  <c:v>116.3</c:v>
                </c:pt>
                <c:pt idx="1163">
                  <c:v>116.4</c:v>
                </c:pt>
                <c:pt idx="1164">
                  <c:v>116.5</c:v>
                </c:pt>
                <c:pt idx="1165">
                  <c:v>116.6</c:v>
                </c:pt>
                <c:pt idx="1166">
                  <c:v>116.7</c:v>
                </c:pt>
                <c:pt idx="1167">
                  <c:v>116.8</c:v>
                </c:pt>
                <c:pt idx="1168">
                  <c:v>116.9</c:v>
                </c:pt>
                <c:pt idx="1169">
                  <c:v>117</c:v>
                </c:pt>
                <c:pt idx="1170">
                  <c:v>117.1</c:v>
                </c:pt>
                <c:pt idx="1171">
                  <c:v>117.2</c:v>
                </c:pt>
                <c:pt idx="1172">
                  <c:v>117.3</c:v>
                </c:pt>
                <c:pt idx="1173">
                  <c:v>117.4</c:v>
                </c:pt>
                <c:pt idx="1174">
                  <c:v>117.5</c:v>
                </c:pt>
                <c:pt idx="1175">
                  <c:v>117.6</c:v>
                </c:pt>
                <c:pt idx="1176">
                  <c:v>117.7</c:v>
                </c:pt>
                <c:pt idx="1177">
                  <c:v>117.8</c:v>
                </c:pt>
                <c:pt idx="1178">
                  <c:v>117.9</c:v>
                </c:pt>
                <c:pt idx="1179">
                  <c:v>118</c:v>
                </c:pt>
                <c:pt idx="1180">
                  <c:v>118.1</c:v>
                </c:pt>
                <c:pt idx="1181">
                  <c:v>118.2</c:v>
                </c:pt>
                <c:pt idx="1182">
                  <c:v>118.3</c:v>
                </c:pt>
                <c:pt idx="1183">
                  <c:v>118.4</c:v>
                </c:pt>
                <c:pt idx="1184">
                  <c:v>118.5</c:v>
                </c:pt>
                <c:pt idx="1185">
                  <c:v>118.6</c:v>
                </c:pt>
                <c:pt idx="1186">
                  <c:v>118.7</c:v>
                </c:pt>
                <c:pt idx="1187">
                  <c:v>118.8</c:v>
                </c:pt>
                <c:pt idx="1188">
                  <c:v>118.9</c:v>
                </c:pt>
                <c:pt idx="1189">
                  <c:v>119</c:v>
                </c:pt>
                <c:pt idx="1190">
                  <c:v>119.1</c:v>
                </c:pt>
                <c:pt idx="1191">
                  <c:v>119.2</c:v>
                </c:pt>
                <c:pt idx="1192">
                  <c:v>119.3</c:v>
                </c:pt>
                <c:pt idx="1193">
                  <c:v>119.4</c:v>
                </c:pt>
                <c:pt idx="1194">
                  <c:v>119.5</c:v>
                </c:pt>
                <c:pt idx="1195">
                  <c:v>119.6</c:v>
                </c:pt>
                <c:pt idx="1196">
                  <c:v>119.7</c:v>
                </c:pt>
                <c:pt idx="1197">
                  <c:v>119.8</c:v>
                </c:pt>
                <c:pt idx="1198">
                  <c:v>119.9</c:v>
                </c:pt>
                <c:pt idx="1199">
                  <c:v>120</c:v>
                </c:pt>
                <c:pt idx="1200">
                  <c:v>120.1</c:v>
                </c:pt>
                <c:pt idx="1201">
                  <c:v>120.2</c:v>
                </c:pt>
                <c:pt idx="1202">
                  <c:v>120.3</c:v>
                </c:pt>
                <c:pt idx="1203">
                  <c:v>120.4</c:v>
                </c:pt>
                <c:pt idx="1204">
                  <c:v>120.5</c:v>
                </c:pt>
                <c:pt idx="1205">
                  <c:v>120.6</c:v>
                </c:pt>
                <c:pt idx="1206">
                  <c:v>120.7</c:v>
                </c:pt>
                <c:pt idx="1207">
                  <c:v>120.8</c:v>
                </c:pt>
                <c:pt idx="1208">
                  <c:v>120.9</c:v>
                </c:pt>
                <c:pt idx="1209">
                  <c:v>121</c:v>
                </c:pt>
                <c:pt idx="1210">
                  <c:v>121.1</c:v>
                </c:pt>
                <c:pt idx="1211">
                  <c:v>121.2</c:v>
                </c:pt>
                <c:pt idx="1212">
                  <c:v>121.3</c:v>
                </c:pt>
                <c:pt idx="1213">
                  <c:v>121.4</c:v>
                </c:pt>
                <c:pt idx="1214">
                  <c:v>121.5</c:v>
                </c:pt>
                <c:pt idx="1215">
                  <c:v>121.6</c:v>
                </c:pt>
                <c:pt idx="1216">
                  <c:v>121.7</c:v>
                </c:pt>
                <c:pt idx="1217">
                  <c:v>121.8</c:v>
                </c:pt>
                <c:pt idx="1218">
                  <c:v>121.9</c:v>
                </c:pt>
                <c:pt idx="1219">
                  <c:v>122</c:v>
                </c:pt>
                <c:pt idx="1220">
                  <c:v>122.1</c:v>
                </c:pt>
                <c:pt idx="1221">
                  <c:v>122.2</c:v>
                </c:pt>
                <c:pt idx="1222">
                  <c:v>122.3</c:v>
                </c:pt>
                <c:pt idx="1223">
                  <c:v>122.4</c:v>
                </c:pt>
                <c:pt idx="1224">
                  <c:v>122.5</c:v>
                </c:pt>
                <c:pt idx="1225">
                  <c:v>122.6</c:v>
                </c:pt>
                <c:pt idx="1226">
                  <c:v>122.7</c:v>
                </c:pt>
                <c:pt idx="1227">
                  <c:v>122.8</c:v>
                </c:pt>
                <c:pt idx="1228">
                  <c:v>122.9</c:v>
                </c:pt>
                <c:pt idx="1229">
                  <c:v>123</c:v>
                </c:pt>
                <c:pt idx="1230">
                  <c:v>123.1</c:v>
                </c:pt>
                <c:pt idx="1231">
                  <c:v>123.2</c:v>
                </c:pt>
                <c:pt idx="1232">
                  <c:v>123.3</c:v>
                </c:pt>
                <c:pt idx="1233">
                  <c:v>123.4</c:v>
                </c:pt>
                <c:pt idx="1234">
                  <c:v>123.5</c:v>
                </c:pt>
                <c:pt idx="1235">
                  <c:v>123.6</c:v>
                </c:pt>
                <c:pt idx="1236">
                  <c:v>123.7</c:v>
                </c:pt>
                <c:pt idx="1237">
                  <c:v>123.8</c:v>
                </c:pt>
                <c:pt idx="1238">
                  <c:v>123.9</c:v>
                </c:pt>
                <c:pt idx="1239">
                  <c:v>124</c:v>
                </c:pt>
                <c:pt idx="1240">
                  <c:v>124.1</c:v>
                </c:pt>
                <c:pt idx="1241">
                  <c:v>124.2</c:v>
                </c:pt>
                <c:pt idx="1242">
                  <c:v>124.3</c:v>
                </c:pt>
                <c:pt idx="1243">
                  <c:v>124.4</c:v>
                </c:pt>
                <c:pt idx="1244">
                  <c:v>124.5</c:v>
                </c:pt>
                <c:pt idx="1245">
                  <c:v>124.6</c:v>
                </c:pt>
                <c:pt idx="1246">
                  <c:v>124.7</c:v>
                </c:pt>
                <c:pt idx="1247">
                  <c:v>124.8</c:v>
                </c:pt>
                <c:pt idx="1248">
                  <c:v>124.9</c:v>
                </c:pt>
                <c:pt idx="1249">
                  <c:v>125</c:v>
                </c:pt>
                <c:pt idx="1250">
                  <c:v>125.1</c:v>
                </c:pt>
                <c:pt idx="1251">
                  <c:v>125.2</c:v>
                </c:pt>
                <c:pt idx="1252">
                  <c:v>125.3</c:v>
                </c:pt>
                <c:pt idx="1253">
                  <c:v>125.4</c:v>
                </c:pt>
                <c:pt idx="1254">
                  <c:v>125.5</c:v>
                </c:pt>
                <c:pt idx="1255">
                  <c:v>125.6</c:v>
                </c:pt>
                <c:pt idx="1256">
                  <c:v>125.7</c:v>
                </c:pt>
                <c:pt idx="1257">
                  <c:v>125.8</c:v>
                </c:pt>
                <c:pt idx="1258">
                  <c:v>125.9</c:v>
                </c:pt>
                <c:pt idx="1259">
                  <c:v>126</c:v>
                </c:pt>
                <c:pt idx="1260">
                  <c:v>126.1</c:v>
                </c:pt>
                <c:pt idx="1261">
                  <c:v>126.2</c:v>
                </c:pt>
                <c:pt idx="1262">
                  <c:v>126.3</c:v>
                </c:pt>
                <c:pt idx="1263">
                  <c:v>126.4</c:v>
                </c:pt>
                <c:pt idx="1264">
                  <c:v>126.5</c:v>
                </c:pt>
                <c:pt idx="1265">
                  <c:v>126.6</c:v>
                </c:pt>
                <c:pt idx="1266">
                  <c:v>126.7</c:v>
                </c:pt>
                <c:pt idx="1267">
                  <c:v>126.8</c:v>
                </c:pt>
                <c:pt idx="1268">
                  <c:v>126.9</c:v>
                </c:pt>
                <c:pt idx="1269">
                  <c:v>127</c:v>
                </c:pt>
                <c:pt idx="1270">
                  <c:v>127.1</c:v>
                </c:pt>
                <c:pt idx="1271">
                  <c:v>127.2</c:v>
                </c:pt>
                <c:pt idx="1272">
                  <c:v>127.3</c:v>
                </c:pt>
                <c:pt idx="1273">
                  <c:v>127.4</c:v>
                </c:pt>
                <c:pt idx="1274">
                  <c:v>127.5</c:v>
                </c:pt>
                <c:pt idx="1275">
                  <c:v>127.6</c:v>
                </c:pt>
                <c:pt idx="1276">
                  <c:v>127.7</c:v>
                </c:pt>
                <c:pt idx="1277">
                  <c:v>127.8</c:v>
                </c:pt>
                <c:pt idx="1278">
                  <c:v>127.9</c:v>
                </c:pt>
                <c:pt idx="1279">
                  <c:v>128</c:v>
                </c:pt>
                <c:pt idx="1280">
                  <c:v>128.1</c:v>
                </c:pt>
                <c:pt idx="1281">
                  <c:v>128.19999999999999</c:v>
                </c:pt>
                <c:pt idx="1282">
                  <c:v>128.30000000000001</c:v>
                </c:pt>
                <c:pt idx="1283">
                  <c:v>128.4</c:v>
                </c:pt>
                <c:pt idx="1284">
                  <c:v>128.5</c:v>
                </c:pt>
                <c:pt idx="1285">
                  <c:v>128.6</c:v>
                </c:pt>
                <c:pt idx="1286">
                  <c:v>128.69999999999999</c:v>
                </c:pt>
                <c:pt idx="1287">
                  <c:v>128.80000000000001</c:v>
                </c:pt>
                <c:pt idx="1288">
                  <c:v>128.9</c:v>
                </c:pt>
                <c:pt idx="1289">
                  <c:v>129</c:v>
                </c:pt>
                <c:pt idx="1290">
                  <c:v>129.1</c:v>
                </c:pt>
                <c:pt idx="1291">
                  <c:v>129.19999999999999</c:v>
                </c:pt>
                <c:pt idx="1292">
                  <c:v>129.30000000000001</c:v>
                </c:pt>
                <c:pt idx="1293">
                  <c:v>129.4</c:v>
                </c:pt>
                <c:pt idx="1294">
                  <c:v>129.5</c:v>
                </c:pt>
                <c:pt idx="1295">
                  <c:v>129.6</c:v>
                </c:pt>
                <c:pt idx="1296">
                  <c:v>129.69999999999999</c:v>
                </c:pt>
                <c:pt idx="1297">
                  <c:v>129.80000000000001</c:v>
                </c:pt>
                <c:pt idx="1298">
                  <c:v>129.9</c:v>
                </c:pt>
                <c:pt idx="1299">
                  <c:v>130</c:v>
                </c:pt>
                <c:pt idx="1300">
                  <c:v>130.1</c:v>
                </c:pt>
                <c:pt idx="1301">
                  <c:v>130.19999999999999</c:v>
                </c:pt>
                <c:pt idx="1302">
                  <c:v>130.30000000000001</c:v>
                </c:pt>
                <c:pt idx="1303">
                  <c:v>130.4</c:v>
                </c:pt>
                <c:pt idx="1304">
                  <c:v>130.5</c:v>
                </c:pt>
                <c:pt idx="1305">
                  <c:v>130.6</c:v>
                </c:pt>
                <c:pt idx="1306">
                  <c:v>130.69999999999999</c:v>
                </c:pt>
                <c:pt idx="1307">
                  <c:v>130.80000000000001</c:v>
                </c:pt>
                <c:pt idx="1308">
                  <c:v>130.9</c:v>
                </c:pt>
                <c:pt idx="1309">
                  <c:v>131</c:v>
                </c:pt>
                <c:pt idx="1310">
                  <c:v>131.1</c:v>
                </c:pt>
                <c:pt idx="1311">
                  <c:v>131.19999999999999</c:v>
                </c:pt>
                <c:pt idx="1312">
                  <c:v>131.30000000000001</c:v>
                </c:pt>
                <c:pt idx="1313">
                  <c:v>131.4</c:v>
                </c:pt>
                <c:pt idx="1314">
                  <c:v>131.5</c:v>
                </c:pt>
                <c:pt idx="1315">
                  <c:v>131.6</c:v>
                </c:pt>
                <c:pt idx="1316">
                  <c:v>131.69999999999999</c:v>
                </c:pt>
                <c:pt idx="1317">
                  <c:v>131.80000000000001</c:v>
                </c:pt>
                <c:pt idx="1318">
                  <c:v>131.9</c:v>
                </c:pt>
                <c:pt idx="1319">
                  <c:v>132</c:v>
                </c:pt>
                <c:pt idx="1320">
                  <c:v>132.1</c:v>
                </c:pt>
                <c:pt idx="1321">
                  <c:v>132.19999999999999</c:v>
                </c:pt>
                <c:pt idx="1322">
                  <c:v>132.30000000000001</c:v>
                </c:pt>
                <c:pt idx="1323">
                  <c:v>132.4</c:v>
                </c:pt>
                <c:pt idx="1324">
                  <c:v>132.5</c:v>
                </c:pt>
                <c:pt idx="1325">
                  <c:v>132.6</c:v>
                </c:pt>
                <c:pt idx="1326">
                  <c:v>132.69999999999999</c:v>
                </c:pt>
                <c:pt idx="1327">
                  <c:v>132.80000000000001</c:v>
                </c:pt>
                <c:pt idx="1328">
                  <c:v>132.9</c:v>
                </c:pt>
                <c:pt idx="1329">
                  <c:v>133</c:v>
                </c:pt>
                <c:pt idx="1330">
                  <c:v>133.1</c:v>
                </c:pt>
                <c:pt idx="1331">
                  <c:v>133.19999999999999</c:v>
                </c:pt>
                <c:pt idx="1332">
                  <c:v>133.30000000000001</c:v>
                </c:pt>
                <c:pt idx="1333">
                  <c:v>133.4</c:v>
                </c:pt>
                <c:pt idx="1334">
                  <c:v>133.5</c:v>
                </c:pt>
                <c:pt idx="1335">
                  <c:v>133.6</c:v>
                </c:pt>
                <c:pt idx="1336">
                  <c:v>133.69999999999999</c:v>
                </c:pt>
                <c:pt idx="1337">
                  <c:v>133.80000000000001</c:v>
                </c:pt>
                <c:pt idx="1338">
                  <c:v>133.9</c:v>
                </c:pt>
                <c:pt idx="1339">
                  <c:v>134</c:v>
                </c:pt>
                <c:pt idx="1340">
                  <c:v>134.1</c:v>
                </c:pt>
                <c:pt idx="1341">
                  <c:v>134.19999999999999</c:v>
                </c:pt>
                <c:pt idx="1342">
                  <c:v>134.30000000000001</c:v>
                </c:pt>
                <c:pt idx="1343">
                  <c:v>134.4</c:v>
                </c:pt>
                <c:pt idx="1344">
                  <c:v>134.5</c:v>
                </c:pt>
                <c:pt idx="1345">
                  <c:v>134.6</c:v>
                </c:pt>
                <c:pt idx="1346">
                  <c:v>134.69999999999999</c:v>
                </c:pt>
                <c:pt idx="1347">
                  <c:v>134.80000000000001</c:v>
                </c:pt>
                <c:pt idx="1348">
                  <c:v>134.9</c:v>
                </c:pt>
                <c:pt idx="1349">
                  <c:v>135</c:v>
                </c:pt>
                <c:pt idx="1350">
                  <c:v>135.1</c:v>
                </c:pt>
                <c:pt idx="1351">
                  <c:v>135.19999999999999</c:v>
                </c:pt>
                <c:pt idx="1352">
                  <c:v>135.30000000000001</c:v>
                </c:pt>
                <c:pt idx="1353">
                  <c:v>135.4</c:v>
                </c:pt>
                <c:pt idx="1354">
                  <c:v>135.5</c:v>
                </c:pt>
                <c:pt idx="1355">
                  <c:v>135.6</c:v>
                </c:pt>
                <c:pt idx="1356">
                  <c:v>135.69999999999999</c:v>
                </c:pt>
                <c:pt idx="1357">
                  <c:v>135.80000000000001</c:v>
                </c:pt>
                <c:pt idx="1358">
                  <c:v>135.9</c:v>
                </c:pt>
                <c:pt idx="1359">
                  <c:v>136</c:v>
                </c:pt>
                <c:pt idx="1360">
                  <c:v>136.1</c:v>
                </c:pt>
                <c:pt idx="1361">
                  <c:v>136.19999999999999</c:v>
                </c:pt>
                <c:pt idx="1362">
                  <c:v>136.30000000000001</c:v>
                </c:pt>
                <c:pt idx="1363">
                  <c:v>136.4</c:v>
                </c:pt>
                <c:pt idx="1364">
                  <c:v>136.5</c:v>
                </c:pt>
                <c:pt idx="1365">
                  <c:v>136.6</c:v>
                </c:pt>
                <c:pt idx="1366">
                  <c:v>136.69999999999999</c:v>
                </c:pt>
                <c:pt idx="1367">
                  <c:v>136.80000000000001</c:v>
                </c:pt>
                <c:pt idx="1368">
                  <c:v>136.9</c:v>
                </c:pt>
                <c:pt idx="1369">
                  <c:v>137</c:v>
                </c:pt>
                <c:pt idx="1370">
                  <c:v>137.1</c:v>
                </c:pt>
                <c:pt idx="1371">
                  <c:v>137.19999999999999</c:v>
                </c:pt>
                <c:pt idx="1372">
                  <c:v>137.30000000000001</c:v>
                </c:pt>
                <c:pt idx="1373">
                  <c:v>137.4</c:v>
                </c:pt>
                <c:pt idx="1374">
                  <c:v>137.5</c:v>
                </c:pt>
                <c:pt idx="1375">
                  <c:v>137.6</c:v>
                </c:pt>
                <c:pt idx="1376">
                  <c:v>137.69999999999999</c:v>
                </c:pt>
                <c:pt idx="1377">
                  <c:v>137.80000000000001</c:v>
                </c:pt>
                <c:pt idx="1378">
                  <c:v>137.9</c:v>
                </c:pt>
                <c:pt idx="1379">
                  <c:v>138</c:v>
                </c:pt>
                <c:pt idx="1380">
                  <c:v>138.1</c:v>
                </c:pt>
                <c:pt idx="1381">
                  <c:v>138.19999999999999</c:v>
                </c:pt>
                <c:pt idx="1382">
                  <c:v>138.30000000000001</c:v>
                </c:pt>
                <c:pt idx="1383">
                  <c:v>138.4</c:v>
                </c:pt>
                <c:pt idx="1384">
                  <c:v>138.5</c:v>
                </c:pt>
                <c:pt idx="1385">
                  <c:v>138.6</c:v>
                </c:pt>
                <c:pt idx="1386">
                  <c:v>138.69999999999999</c:v>
                </c:pt>
                <c:pt idx="1387">
                  <c:v>138.80000000000001</c:v>
                </c:pt>
                <c:pt idx="1388">
                  <c:v>138.9</c:v>
                </c:pt>
                <c:pt idx="1389">
                  <c:v>139</c:v>
                </c:pt>
                <c:pt idx="1390">
                  <c:v>139.1</c:v>
                </c:pt>
                <c:pt idx="1391">
                  <c:v>139.19999999999999</c:v>
                </c:pt>
                <c:pt idx="1392">
                  <c:v>139.30000000000001</c:v>
                </c:pt>
                <c:pt idx="1393">
                  <c:v>139.4</c:v>
                </c:pt>
                <c:pt idx="1394">
                  <c:v>139.5</c:v>
                </c:pt>
                <c:pt idx="1395">
                  <c:v>139.6</c:v>
                </c:pt>
                <c:pt idx="1396">
                  <c:v>139.69999999999999</c:v>
                </c:pt>
                <c:pt idx="1397">
                  <c:v>139.80000000000001</c:v>
                </c:pt>
                <c:pt idx="1398">
                  <c:v>139.9</c:v>
                </c:pt>
                <c:pt idx="1399">
                  <c:v>140</c:v>
                </c:pt>
                <c:pt idx="1400">
                  <c:v>140.1</c:v>
                </c:pt>
                <c:pt idx="1401">
                  <c:v>140.19999999999999</c:v>
                </c:pt>
                <c:pt idx="1402">
                  <c:v>140.30000000000001</c:v>
                </c:pt>
                <c:pt idx="1403">
                  <c:v>140.4</c:v>
                </c:pt>
                <c:pt idx="1404">
                  <c:v>140.5</c:v>
                </c:pt>
                <c:pt idx="1405">
                  <c:v>140.6</c:v>
                </c:pt>
                <c:pt idx="1406">
                  <c:v>140.69999999999999</c:v>
                </c:pt>
                <c:pt idx="1407">
                  <c:v>140.80000000000001</c:v>
                </c:pt>
                <c:pt idx="1408">
                  <c:v>140.9</c:v>
                </c:pt>
                <c:pt idx="1409">
                  <c:v>141</c:v>
                </c:pt>
                <c:pt idx="1410">
                  <c:v>141.1</c:v>
                </c:pt>
                <c:pt idx="1411">
                  <c:v>141.19999999999999</c:v>
                </c:pt>
                <c:pt idx="1412">
                  <c:v>141.30000000000001</c:v>
                </c:pt>
                <c:pt idx="1413">
                  <c:v>141.4</c:v>
                </c:pt>
                <c:pt idx="1414">
                  <c:v>141.5</c:v>
                </c:pt>
                <c:pt idx="1415">
                  <c:v>141.6</c:v>
                </c:pt>
                <c:pt idx="1416">
                  <c:v>141.69999999999999</c:v>
                </c:pt>
                <c:pt idx="1417">
                  <c:v>141.80000000000001</c:v>
                </c:pt>
                <c:pt idx="1418">
                  <c:v>141.9</c:v>
                </c:pt>
                <c:pt idx="1419">
                  <c:v>142</c:v>
                </c:pt>
                <c:pt idx="1420">
                  <c:v>142.1</c:v>
                </c:pt>
                <c:pt idx="1421">
                  <c:v>142.19999999999999</c:v>
                </c:pt>
                <c:pt idx="1422">
                  <c:v>142.30000000000001</c:v>
                </c:pt>
                <c:pt idx="1423">
                  <c:v>142.4</c:v>
                </c:pt>
                <c:pt idx="1424">
                  <c:v>142.5</c:v>
                </c:pt>
                <c:pt idx="1425">
                  <c:v>142.6</c:v>
                </c:pt>
                <c:pt idx="1426">
                  <c:v>142.69999999999999</c:v>
                </c:pt>
                <c:pt idx="1427">
                  <c:v>142.80000000000001</c:v>
                </c:pt>
                <c:pt idx="1428">
                  <c:v>142.9</c:v>
                </c:pt>
                <c:pt idx="1429">
                  <c:v>143</c:v>
                </c:pt>
                <c:pt idx="1430">
                  <c:v>143.1</c:v>
                </c:pt>
                <c:pt idx="1431">
                  <c:v>143.19999999999999</c:v>
                </c:pt>
                <c:pt idx="1432">
                  <c:v>143.30000000000001</c:v>
                </c:pt>
                <c:pt idx="1433">
                  <c:v>143.4</c:v>
                </c:pt>
                <c:pt idx="1434">
                  <c:v>143.5</c:v>
                </c:pt>
                <c:pt idx="1435">
                  <c:v>143.6</c:v>
                </c:pt>
                <c:pt idx="1436">
                  <c:v>143.69999999999999</c:v>
                </c:pt>
                <c:pt idx="1437">
                  <c:v>143.80000000000001</c:v>
                </c:pt>
                <c:pt idx="1438">
                  <c:v>143.9</c:v>
                </c:pt>
                <c:pt idx="1439">
                  <c:v>144</c:v>
                </c:pt>
                <c:pt idx="1440">
                  <c:v>144.1</c:v>
                </c:pt>
                <c:pt idx="1441">
                  <c:v>144.19999999999999</c:v>
                </c:pt>
                <c:pt idx="1442">
                  <c:v>144.30000000000001</c:v>
                </c:pt>
                <c:pt idx="1443">
                  <c:v>144.4</c:v>
                </c:pt>
                <c:pt idx="1444">
                  <c:v>144.5</c:v>
                </c:pt>
                <c:pt idx="1445">
                  <c:v>144.6</c:v>
                </c:pt>
                <c:pt idx="1446">
                  <c:v>144.69999999999999</c:v>
                </c:pt>
                <c:pt idx="1447">
                  <c:v>144.80000000000001</c:v>
                </c:pt>
                <c:pt idx="1448">
                  <c:v>144.9</c:v>
                </c:pt>
                <c:pt idx="1449">
                  <c:v>145</c:v>
                </c:pt>
                <c:pt idx="1450">
                  <c:v>145.1</c:v>
                </c:pt>
                <c:pt idx="1451">
                  <c:v>145.19999999999999</c:v>
                </c:pt>
                <c:pt idx="1452">
                  <c:v>145.30000000000001</c:v>
                </c:pt>
                <c:pt idx="1453">
                  <c:v>145.4</c:v>
                </c:pt>
                <c:pt idx="1454">
                  <c:v>145.5</c:v>
                </c:pt>
                <c:pt idx="1455">
                  <c:v>145.6</c:v>
                </c:pt>
                <c:pt idx="1456">
                  <c:v>145.69999999999999</c:v>
                </c:pt>
                <c:pt idx="1457">
                  <c:v>145.80000000000001</c:v>
                </c:pt>
                <c:pt idx="1458">
                  <c:v>145.9</c:v>
                </c:pt>
                <c:pt idx="1459">
                  <c:v>146</c:v>
                </c:pt>
                <c:pt idx="1460">
                  <c:v>146.1</c:v>
                </c:pt>
                <c:pt idx="1461">
                  <c:v>146.19999999999999</c:v>
                </c:pt>
                <c:pt idx="1462">
                  <c:v>146.30000000000001</c:v>
                </c:pt>
                <c:pt idx="1463">
                  <c:v>146.4</c:v>
                </c:pt>
                <c:pt idx="1464">
                  <c:v>146.5</c:v>
                </c:pt>
                <c:pt idx="1465">
                  <c:v>146.6</c:v>
                </c:pt>
                <c:pt idx="1466">
                  <c:v>146.69999999999999</c:v>
                </c:pt>
                <c:pt idx="1467">
                  <c:v>146.80000000000001</c:v>
                </c:pt>
                <c:pt idx="1468">
                  <c:v>146.9</c:v>
                </c:pt>
                <c:pt idx="1469">
                  <c:v>147</c:v>
                </c:pt>
                <c:pt idx="1470">
                  <c:v>147.1</c:v>
                </c:pt>
                <c:pt idx="1471">
                  <c:v>147.19999999999999</c:v>
                </c:pt>
                <c:pt idx="1472">
                  <c:v>147.30000000000001</c:v>
                </c:pt>
                <c:pt idx="1473">
                  <c:v>147.4</c:v>
                </c:pt>
                <c:pt idx="1474">
                  <c:v>147.5</c:v>
                </c:pt>
                <c:pt idx="1475">
                  <c:v>147.6</c:v>
                </c:pt>
                <c:pt idx="1476">
                  <c:v>147.69999999999999</c:v>
                </c:pt>
                <c:pt idx="1477">
                  <c:v>147.80000000000001</c:v>
                </c:pt>
                <c:pt idx="1478">
                  <c:v>147.9</c:v>
                </c:pt>
                <c:pt idx="1479">
                  <c:v>148</c:v>
                </c:pt>
                <c:pt idx="1480">
                  <c:v>148.1</c:v>
                </c:pt>
                <c:pt idx="1481">
                  <c:v>148.19999999999999</c:v>
                </c:pt>
                <c:pt idx="1482">
                  <c:v>148.30000000000001</c:v>
                </c:pt>
                <c:pt idx="1483">
                  <c:v>148.4</c:v>
                </c:pt>
                <c:pt idx="1484">
                  <c:v>148.5</c:v>
                </c:pt>
                <c:pt idx="1485">
                  <c:v>148.6</c:v>
                </c:pt>
                <c:pt idx="1486">
                  <c:v>148.69999999999999</c:v>
                </c:pt>
                <c:pt idx="1487">
                  <c:v>148.80000000000001</c:v>
                </c:pt>
                <c:pt idx="1488">
                  <c:v>148.9</c:v>
                </c:pt>
                <c:pt idx="1489">
                  <c:v>149</c:v>
                </c:pt>
                <c:pt idx="1490">
                  <c:v>149.1</c:v>
                </c:pt>
                <c:pt idx="1491">
                  <c:v>149.19999999999999</c:v>
                </c:pt>
                <c:pt idx="1492">
                  <c:v>149.30000000000001</c:v>
                </c:pt>
                <c:pt idx="1493">
                  <c:v>149.4</c:v>
                </c:pt>
                <c:pt idx="1494">
                  <c:v>149.5</c:v>
                </c:pt>
                <c:pt idx="1495">
                  <c:v>149.6</c:v>
                </c:pt>
                <c:pt idx="1496">
                  <c:v>149.69999999999999</c:v>
                </c:pt>
                <c:pt idx="1497">
                  <c:v>149.80000000000001</c:v>
                </c:pt>
                <c:pt idx="1498">
                  <c:v>149.9</c:v>
                </c:pt>
                <c:pt idx="1499">
                  <c:v>150</c:v>
                </c:pt>
                <c:pt idx="1500">
                  <c:v>150.1</c:v>
                </c:pt>
                <c:pt idx="1501">
                  <c:v>150.19999999999999</c:v>
                </c:pt>
                <c:pt idx="1502">
                  <c:v>150.30000000000001</c:v>
                </c:pt>
                <c:pt idx="1503">
                  <c:v>150.4</c:v>
                </c:pt>
                <c:pt idx="1504">
                  <c:v>150.5</c:v>
                </c:pt>
                <c:pt idx="1505">
                  <c:v>150.6</c:v>
                </c:pt>
                <c:pt idx="1506">
                  <c:v>150.69999999999999</c:v>
                </c:pt>
                <c:pt idx="1507">
                  <c:v>150.80000000000001</c:v>
                </c:pt>
                <c:pt idx="1508">
                  <c:v>150.9</c:v>
                </c:pt>
                <c:pt idx="1509">
                  <c:v>151</c:v>
                </c:pt>
                <c:pt idx="1510">
                  <c:v>151.1</c:v>
                </c:pt>
                <c:pt idx="1511">
                  <c:v>151.19999999999999</c:v>
                </c:pt>
                <c:pt idx="1512">
                  <c:v>151.30000000000001</c:v>
                </c:pt>
                <c:pt idx="1513">
                  <c:v>151.4</c:v>
                </c:pt>
                <c:pt idx="1514">
                  <c:v>151.5</c:v>
                </c:pt>
                <c:pt idx="1515">
                  <c:v>151.6</c:v>
                </c:pt>
                <c:pt idx="1516">
                  <c:v>151.69999999999999</c:v>
                </c:pt>
                <c:pt idx="1517">
                  <c:v>151.80000000000001</c:v>
                </c:pt>
                <c:pt idx="1518">
                  <c:v>151.9</c:v>
                </c:pt>
                <c:pt idx="1519">
                  <c:v>152</c:v>
                </c:pt>
                <c:pt idx="1520">
                  <c:v>152.1</c:v>
                </c:pt>
                <c:pt idx="1521">
                  <c:v>152.19999999999999</c:v>
                </c:pt>
                <c:pt idx="1522">
                  <c:v>152.30000000000001</c:v>
                </c:pt>
                <c:pt idx="1523">
                  <c:v>152.4</c:v>
                </c:pt>
                <c:pt idx="1524">
                  <c:v>152.5</c:v>
                </c:pt>
                <c:pt idx="1525">
                  <c:v>152.6</c:v>
                </c:pt>
                <c:pt idx="1526">
                  <c:v>152.69999999999999</c:v>
                </c:pt>
                <c:pt idx="1527">
                  <c:v>152.80000000000001</c:v>
                </c:pt>
                <c:pt idx="1528">
                  <c:v>152.9</c:v>
                </c:pt>
                <c:pt idx="1529">
                  <c:v>153</c:v>
                </c:pt>
                <c:pt idx="1530">
                  <c:v>153.1</c:v>
                </c:pt>
                <c:pt idx="1531">
                  <c:v>153.19999999999999</c:v>
                </c:pt>
                <c:pt idx="1532">
                  <c:v>153.30000000000001</c:v>
                </c:pt>
                <c:pt idx="1533">
                  <c:v>153.4</c:v>
                </c:pt>
                <c:pt idx="1534">
                  <c:v>153.5</c:v>
                </c:pt>
                <c:pt idx="1535">
                  <c:v>153.6</c:v>
                </c:pt>
                <c:pt idx="1536">
                  <c:v>153.69999999999999</c:v>
                </c:pt>
                <c:pt idx="1537">
                  <c:v>153.80000000000001</c:v>
                </c:pt>
                <c:pt idx="1538">
                  <c:v>153.9</c:v>
                </c:pt>
                <c:pt idx="1539">
                  <c:v>154</c:v>
                </c:pt>
                <c:pt idx="1540">
                  <c:v>154.1</c:v>
                </c:pt>
                <c:pt idx="1541">
                  <c:v>154.19999999999999</c:v>
                </c:pt>
                <c:pt idx="1542">
                  <c:v>154.30000000000001</c:v>
                </c:pt>
                <c:pt idx="1543">
                  <c:v>154.4</c:v>
                </c:pt>
                <c:pt idx="1544">
                  <c:v>154.5</c:v>
                </c:pt>
                <c:pt idx="1545">
                  <c:v>154.6</c:v>
                </c:pt>
                <c:pt idx="1546">
                  <c:v>154.69999999999999</c:v>
                </c:pt>
                <c:pt idx="1547">
                  <c:v>154.80000000000001</c:v>
                </c:pt>
                <c:pt idx="1548">
                  <c:v>154.9</c:v>
                </c:pt>
                <c:pt idx="1549">
                  <c:v>155</c:v>
                </c:pt>
                <c:pt idx="1550">
                  <c:v>155.1</c:v>
                </c:pt>
                <c:pt idx="1551">
                  <c:v>155.19999999999999</c:v>
                </c:pt>
                <c:pt idx="1552">
                  <c:v>155.30000000000001</c:v>
                </c:pt>
                <c:pt idx="1553">
                  <c:v>155.4</c:v>
                </c:pt>
                <c:pt idx="1554">
                  <c:v>155.5</c:v>
                </c:pt>
                <c:pt idx="1555">
                  <c:v>155.6</c:v>
                </c:pt>
                <c:pt idx="1556">
                  <c:v>155.69999999999999</c:v>
                </c:pt>
                <c:pt idx="1557">
                  <c:v>155.80000000000001</c:v>
                </c:pt>
                <c:pt idx="1558">
                  <c:v>155.9</c:v>
                </c:pt>
                <c:pt idx="1559">
                  <c:v>156</c:v>
                </c:pt>
                <c:pt idx="1560">
                  <c:v>156.1</c:v>
                </c:pt>
                <c:pt idx="1561">
                  <c:v>156.19999999999999</c:v>
                </c:pt>
                <c:pt idx="1562">
                  <c:v>156.30000000000001</c:v>
                </c:pt>
                <c:pt idx="1563">
                  <c:v>156.4</c:v>
                </c:pt>
                <c:pt idx="1564">
                  <c:v>156.5</c:v>
                </c:pt>
                <c:pt idx="1565">
                  <c:v>156.6</c:v>
                </c:pt>
                <c:pt idx="1566">
                  <c:v>156.69999999999999</c:v>
                </c:pt>
                <c:pt idx="1567">
                  <c:v>156.80000000000001</c:v>
                </c:pt>
                <c:pt idx="1568">
                  <c:v>156.9</c:v>
                </c:pt>
                <c:pt idx="1569">
                  <c:v>157</c:v>
                </c:pt>
                <c:pt idx="1570">
                  <c:v>157.1</c:v>
                </c:pt>
                <c:pt idx="1571">
                  <c:v>157.19999999999999</c:v>
                </c:pt>
                <c:pt idx="1572">
                  <c:v>157.30000000000001</c:v>
                </c:pt>
                <c:pt idx="1573">
                  <c:v>157.4</c:v>
                </c:pt>
                <c:pt idx="1574">
                  <c:v>157.5</c:v>
                </c:pt>
                <c:pt idx="1575">
                  <c:v>157.6</c:v>
                </c:pt>
                <c:pt idx="1576">
                  <c:v>157.69999999999999</c:v>
                </c:pt>
                <c:pt idx="1577">
                  <c:v>157.80000000000001</c:v>
                </c:pt>
                <c:pt idx="1578">
                  <c:v>157.9</c:v>
                </c:pt>
                <c:pt idx="1579">
                  <c:v>158</c:v>
                </c:pt>
                <c:pt idx="1580">
                  <c:v>158.1</c:v>
                </c:pt>
                <c:pt idx="1581">
                  <c:v>158.19999999999999</c:v>
                </c:pt>
                <c:pt idx="1582">
                  <c:v>158.30000000000001</c:v>
                </c:pt>
                <c:pt idx="1583">
                  <c:v>158.4</c:v>
                </c:pt>
                <c:pt idx="1584">
                  <c:v>158.5</c:v>
                </c:pt>
                <c:pt idx="1585">
                  <c:v>158.6</c:v>
                </c:pt>
                <c:pt idx="1586">
                  <c:v>158.69999999999999</c:v>
                </c:pt>
                <c:pt idx="1587">
                  <c:v>158.80000000000001</c:v>
                </c:pt>
                <c:pt idx="1588">
                  <c:v>158.9</c:v>
                </c:pt>
                <c:pt idx="1589">
                  <c:v>159</c:v>
                </c:pt>
                <c:pt idx="1590">
                  <c:v>159.1</c:v>
                </c:pt>
                <c:pt idx="1591">
                  <c:v>159.19999999999999</c:v>
                </c:pt>
                <c:pt idx="1592">
                  <c:v>159.30000000000001</c:v>
                </c:pt>
                <c:pt idx="1593">
                  <c:v>159.4</c:v>
                </c:pt>
                <c:pt idx="1594">
                  <c:v>159.5</c:v>
                </c:pt>
                <c:pt idx="1595">
                  <c:v>159.6</c:v>
                </c:pt>
                <c:pt idx="1596">
                  <c:v>159.69999999999999</c:v>
                </c:pt>
                <c:pt idx="1597">
                  <c:v>159.80000000000001</c:v>
                </c:pt>
                <c:pt idx="1598">
                  <c:v>159.9</c:v>
                </c:pt>
                <c:pt idx="1599">
                  <c:v>160</c:v>
                </c:pt>
                <c:pt idx="1600">
                  <c:v>160.1</c:v>
                </c:pt>
                <c:pt idx="1601">
                  <c:v>160.19999999999999</c:v>
                </c:pt>
                <c:pt idx="1602">
                  <c:v>160.30000000000001</c:v>
                </c:pt>
                <c:pt idx="1603">
                  <c:v>160.4</c:v>
                </c:pt>
                <c:pt idx="1604">
                  <c:v>160.5</c:v>
                </c:pt>
                <c:pt idx="1605">
                  <c:v>160.6</c:v>
                </c:pt>
                <c:pt idx="1606">
                  <c:v>160.69999999999999</c:v>
                </c:pt>
                <c:pt idx="1607">
                  <c:v>160.80000000000001</c:v>
                </c:pt>
                <c:pt idx="1608">
                  <c:v>160.9</c:v>
                </c:pt>
                <c:pt idx="1609">
                  <c:v>161</c:v>
                </c:pt>
                <c:pt idx="1610">
                  <c:v>161.1</c:v>
                </c:pt>
                <c:pt idx="1611">
                  <c:v>161.19999999999999</c:v>
                </c:pt>
                <c:pt idx="1612">
                  <c:v>161.30000000000001</c:v>
                </c:pt>
                <c:pt idx="1613">
                  <c:v>161.4</c:v>
                </c:pt>
                <c:pt idx="1614">
                  <c:v>161.5</c:v>
                </c:pt>
                <c:pt idx="1615">
                  <c:v>161.6</c:v>
                </c:pt>
                <c:pt idx="1616">
                  <c:v>161.69999999999999</c:v>
                </c:pt>
                <c:pt idx="1617">
                  <c:v>161.80000000000001</c:v>
                </c:pt>
                <c:pt idx="1618">
                  <c:v>161.9</c:v>
                </c:pt>
                <c:pt idx="1619">
                  <c:v>162</c:v>
                </c:pt>
                <c:pt idx="1620">
                  <c:v>162.1</c:v>
                </c:pt>
                <c:pt idx="1621">
                  <c:v>162.19999999999999</c:v>
                </c:pt>
                <c:pt idx="1622">
                  <c:v>162.30000000000001</c:v>
                </c:pt>
                <c:pt idx="1623">
                  <c:v>162.4</c:v>
                </c:pt>
                <c:pt idx="1624">
                  <c:v>162.5</c:v>
                </c:pt>
                <c:pt idx="1625">
                  <c:v>162.6</c:v>
                </c:pt>
                <c:pt idx="1626">
                  <c:v>162.69999999999999</c:v>
                </c:pt>
                <c:pt idx="1627">
                  <c:v>162.80000000000001</c:v>
                </c:pt>
                <c:pt idx="1628">
                  <c:v>162.9</c:v>
                </c:pt>
                <c:pt idx="1629">
                  <c:v>163</c:v>
                </c:pt>
                <c:pt idx="1630">
                  <c:v>163.1</c:v>
                </c:pt>
                <c:pt idx="1631">
                  <c:v>163.19999999999999</c:v>
                </c:pt>
                <c:pt idx="1632">
                  <c:v>163.30000000000001</c:v>
                </c:pt>
                <c:pt idx="1633">
                  <c:v>163.4</c:v>
                </c:pt>
                <c:pt idx="1634">
                  <c:v>163.5</c:v>
                </c:pt>
                <c:pt idx="1635">
                  <c:v>163.6</c:v>
                </c:pt>
                <c:pt idx="1636">
                  <c:v>163.69999999999999</c:v>
                </c:pt>
                <c:pt idx="1637">
                  <c:v>163.80000000000001</c:v>
                </c:pt>
                <c:pt idx="1638">
                  <c:v>163.9</c:v>
                </c:pt>
                <c:pt idx="1639">
                  <c:v>164</c:v>
                </c:pt>
                <c:pt idx="1640">
                  <c:v>164.1</c:v>
                </c:pt>
                <c:pt idx="1641">
                  <c:v>164.2</c:v>
                </c:pt>
                <c:pt idx="1642">
                  <c:v>164.3</c:v>
                </c:pt>
                <c:pt idx="1643">
                  <c:v>164.4</c:v>
                </c:pt>
                <c:pt idx="1644">
                  <c:v>164.5</c:v>
                </c:pt>
                <c:pt idx="1645">
                  <c:v>164.6</c:v>
                </c:pt>
                <c:pt idx="1646">
                  <c:v>164.7</c:v>
                </c:pt>
                <c:pt idx="1647">
                  <c:v>164.8</c:v>
                </c:pt>
                <c:pt idx="1648">
                  <c:v>164.9</c:v>
                </c:pt>
                <c:pt idx="1649">
                  <c:v>165</c:v>
                </c:pt>
                <c:pt idx="1650">
                  <c:v>165.1</c:v>
                </c:pt>
                <c:pt idx="1651">
                  <c:v>165.2</c:v>
                </c:pt>
                <c:pt idx="1652">
                  <c:v>165.3</c:v>
                </c:pt>
                <c:pt idx="1653">
                  <c:v>165.4</c:v>
                </c:pt>
                <c:pt idx="1654">
                  <c:v>165.5</c:v>
                </c:pt>
                <c:pt idx="1655">
                  <c:v>165.6</c:v>
                </c:pt>
                <c:pt idx="1656">
                  <c:v>165.7</c:v>
                </c:pt>
                <c:pt idx="1657">
                  <c:v>165.8</c:v>
                </c:pt>
                <c:pt idx="1658">
                  <c:v>165.9</c:v>
                </c:pt>
                <c:pt idx="1659">
                  <c:v>166</c:v>
                </c:pt>
                <c:pt idx="1660">
                  <c:v>166.1</c:v>
                </c:pt>
                <c:pt idx="1661">
                  <c:v>166.2</c:v>
                </c:pt>
                <c:pt idx="1662">
                  <c:v>166.3</c:v>
                </c:pt>
                <c:pt idx="1663">
                  <c:v>166.4</c:v>
                </c:pt>
                <c:pt idx="1664">
                  <c:v>166.5</c:v>
                </c:pt>
                <c:pt idx="1665">
                  <c:v>166.6</c:v>
                </c:pt>
                <c:pt idx="1666">
                  <c:v>166.7</c:v>
                </c:pt>
                <c:pt idx="1667">
                  <c:v>166.8</c:v>
                </c:pt>
                <c:pt idx="1668">
                  <c:v>166.9</c:v>
                </c:pt>
                <c:pt idx="1669">
                  <c:v>167</c:v>
                </c:pt>
                <c:pt idx="1670">
                  <c:v>167.1</c:v>
                </c:pt>
                <c:pt idx="1671">
                  <c:v>167.2</c:v>
                </c:pt>
                <c:pt idx="1672">
                  <c:v>167.3</c:v>
                </c:pt>
                <c:pt idx="1673">
                  <c:v>167.4</c:v>
                </c:pt>
                <c:pt idx="1674">
                  <c:v>167.5</c:v>
                </c:pt>
                <c:pt idx="1675">
                  <c:v>167.6</c:v>
                </c:pt>
                <c:pt idx="1676">
                  <c:v>167.7</c:v>
                </c:pt>
                <c:pt idx="1677">
                  <c:v>167.8</c:v>
                </c:pt>
                <c:pt idx="1678">
                  <c:v>167.9</c:v>
                </c:pt>
                <c:pt idx="1679">
                  <c:v>168</c:v>
                </c:pt>
                <c:pt idx="1680">
                  <c:v>168.1</c:v>
                </c:pt>
                <c:pt idx="1681">
                  <c:v>168.2</c:v>
                </c:pt>
                <c:pt idx="1682">
                  <c:v>168.3</c:v>
                </c:pt>
                <c:pt idx="1683">
                  <c:v>168.4</c:v>
                </c:pt>
                <c:pt idx="1684">
                  <c:v>168.5</c:v>
                </c:pt>
                <c:pt idx="1685">
                  <c:v>168.6</c:v>
                </c:pt>
                <c:pt idx="1686">
                  <c:v>168.7</c:v>
                </c:pt>
                <c:pt idx="1687">
                  <c:v>168.8</c:v>
                </c:pt>
                <c:pt idx="1688">
                  <c:v>168.9</c:v>
                </c:pt>
                <c:pt idx="1689">
                  <c:v>169</c:v>
                </c:pt>
                <c:pt idx="1690">
                  <c:v>169.1</c:v>
                </c:pt>
                <c:pt idx="1691">
                  <c:v>169.2</c:v>
                </c:pt>
                <c:pt idx="1692">
                  <c:v>169.3</c:v>
                </c:pt>
                <c:pt idx="1693">
                  <c:v>169.4</c:v>
                </c:pt>
                <c:pt idx="1694">
                  <c:v>169.5</c:v>
                </c:pt>
                <c:pt idx="1695">
                  <c:v>169.6</c:v>
                </c:pt>
                <c:pt idx="1696">
                  <c:v>169.7</c:v>
                </c:pt>
                <c:pt idx="1697">
                  <c:v>169.8</c:v>
                </c:pt>
                <c:pt idx="1698">
                  <c:v>169.9</c:v>
                </c:pt>
                <c:pt idx="1699">
                  <c:v>170</c:v>
                </c:pt>
                <c:pt idx="1700">
                  <c:v>170.1</c:v>
                </c:pt>
                <c:pt idx="1701">
                  <c:v>170.2</c:v>
                </c:pt>
                <c:pt idx="1702">
                  <c:v>170.3</c:v>
                </c:pt>
                <c:pt idx="1703">
                  <c:v>170.4</c:v>
                </c:pt>
                <c:pt idx="1704">
                  <c:v>170.5</c:v>
                </c:pt>
                <c:pt idx="1705">
                  <c:v>170.6</c:v>
                </c:pt>
                <c:pt idx="1706">
                  <c:v>170.7</c:v>
                </c:pt>
                <c:pt idx="1707">
                  <c:v>170.8</c:v>
                </c:pt>
                <c:pt idx="1708">
                  <c:v>170.9</c:v>
                </c:pt>
                <c:pt idx="1709">
                  <c:v>171</c:v>
                </c:pt>
                <c:pt idx="1710">
                  <c:v>171.1</c:v>
                </c:pt>
                <c:pt idx="1711">
                  <c:v>171.2</c:v>
                </c:pt>
                <c:pt idx="1712">
                  <c:v>171.3</c:v>
                </c:pt>
                <c:pt idx="1713">
                  <c:v>171.4</c:v>
                </c:pt>
                <c:pt idx="1714">
                  <c:v>171.5</c:v>
                </c:pt>
                <c:pt idx="1715">
                  <c:v>171.6</c:v>
                </c:pt>
                <c:pt idx="1716">
                  <c:v>171.7</c:v>
                </c:pt>
                <c:pt idx="1717">
                  <c:v>171.8</c:v>
                </c:pt>
                <c:pt idx="1718">
                  <c:v>171.9</c:v>
                </c:pt>
                <c:pt idx="1719">
                  <c:v>172</c:v>
                </c:pt>
                <c:pt idx="1720">
                  <c:v>172.1</c:v>
                </c:pt>
                <c:pt idx="1721">
                  <c:v>172.2</c:v>
                </c:pt>
                <c:pt idx="1722">
                  <c:v>172.3</c:v>
                </c:pt>
                <c:pt idx="1723">
                  <c:v>172.4</c:v>
                </c:pt>
                <c:pt idx="1724">
                  <c:v>172.5</c:v>
                </c:pt>
                <c:pt idx="1725">
                  <c:v>172.6</c:v>
                </c:pt>
                <c:pt idx="1726">
                  <c:v>172.7</c:v>
                </c:pt>
                <c:pt idx="1727">
                  <c:v>172.8</c:v>
                </c:pt>
                <c:pt idx="1728">
                  <c:v>172.9</c:v>
                </c:pt>
                <c:pt idx="1729">
                  <c:v>173</c:v>
                </c:pt>
                <c:pt idx="1730">
                  <c:v>173.1</c:v>
                </c:pt>
                <c:pt idx="1731">
                  <c:v>173.2</c:v>
                </c:pt>
                <c:pt idx="1732">
                  <c:v>173.3</c:v>
                </c:pt>
                <c:pt idx="1733">
                  <c:v>173.4</c:v>
                </c:pt>
                <c:pt idx="1734">
                  <c:v>173.5</c:v>
                </c:pt>
                <c:pt idx="1735">
                  <c:v>173.6</c:v>
                </c:pt>
                <c:pt idx="1736">
                  <c:v>173.7</c:v>
                </c:pt>
                <c:pt idx="1737">
                  <c:v>173.8</c:v>
                </c:pt>
                <c:pt idx="1738">
                  <c:v>173.9</c:v>
                </c:pt>
                <c:pt idx="1739">
                  <c:v>174</c:v>
                </c:pt>
                <c:pt idx="1740">
                  <c:v>174.1</c:v>
                </c:pt>
                <c:pt idx="1741">
                  <c:v>174.2</c:v>
                </c:pt>
                <c:pt idx="1742">
                  <c:v>174.3</c:v>
                </c:pt>
                <c:pt idx="1743">
                  <c:v>174.4</c:v>
                </c:pt>
                <c:pt idx="1744">
                  <c:v>174.5</c:v>
                </c:pt>
                <c:pt idx="1745">
                  <c:v>174.6</c:v>
                </c:pt>
                <c:pt idx="1746">
                  <c:v>174.7</c:v>
                </c:pt>
                <c:pt idx="1747">
                  <c:v>174.8</c:v>
                </c:pt>
                <c:pt idx="1748">
                  <c:v>174.9</c:v>
                </c:pt>
                <c:pt idx="1749">
                  <c:v>175</c:v>
                </c:pt>
                <c:pt idx="1750">
                  <c:v>175.1</c:v>
                </c:pt>
                <c:pt idx="1751">
                  <c:v>175.2</c:v>
                </c:pt>
                <c:pt idx="1752">
                  <c:v>175.3</c:v>
                </c:pt>
                <c:pt idx="1753">
                  <c:v>175.4</c:v>
                </c:pt>
                <c:pt idx="1754">
                  <c:v>175.5</c:v>
                </c:pt>
                <c:pt idx="1755">
                  <c:v>175.6</c:v>
                </c:pt>
                <c:pt idx="1756">
                  <c:v>175.7</c:v>
                </c:pt>
                <c:pt idx="1757">
                  <c:v>175.8</c:v>
                </c:pt>
                <c:pt idx="1758">
                  <c:v>175.9</c:v>
                </c:pt>
                <c:pt idx="1759">
                  <c:v>176</c:v>
                </c:pt>
                <c:pt idx="1760">
                  <c:v>176.1</c:v>
                </c:pt>
                <c:pt idx="1761">
                  <c:v>176.2</c:v>
                </c:pt>
                <c:pt idx="1762">
                  <c:v>176.3</c:v>
                </c:pt>
                <c:pt idx="1763">
                  <c:v>176.4</c:v>
                </c:pt>
                <c:pt idx="1764">
                  <c:v>176.5</c:v>
                </c:pt>
                <c:pt idx="1765">
                  <c:v>176.6</c:v>
                </c:pt>
                <c:pt idx="1766">
                  <c:v>176.7</c:v>
                </c:pt>
                <c:pt idx="1767">
                  <c:v>176.8</c:v>
                </c:pt>
                <c:pt idx="1768">
                  <c:v>176.9</c:v>
                </c:pt>
                <c:pt idx="1769">
                  <c:v>177</c:v>
                </c:pt>
                <c:pt idx="1770">
                  <c:v>177.1</c:v>
                </c:pt>
                <c:pt idx="1771">
                  <c:v>177.2</c:v>
                </c:pt>
                <c:pt idx="1772">
                  <c:v>177.3</c:v>
                </c:pt>
                <c:pt idx="1773">
                  <c:v>177.4</c:v>
                </c:pt>
                <c:pt idx="1774">
                  <c:v>177.5</c:v>
                </c:pt>
                <c:pt idx="1775">
                  <c:v>177.6</c:v>
                </c:pt>
                <c:pt idx="1776">
                  <c:v>177.7</c:v>
                </c:pt>
                <c:pt idx="1777">
                  <c:v>177.8</c:v>
                </c:pt>
                <c:pt idx="1778">
                  <c:v>177.9</c:v>
                </c:pt>
                <c:pt idx="1779">
                  <c:v>178</c:v>
                </c:pt>
                <c:pt idx="1780">
                  <c:v>178.1</c:v>
                </c:pt>
                <c:pt idx="1781">
                  <c:v>178.2</c:v>
                </c:pt>
                <c:pt idx="1782">
                  <c:v>178.3</c:v>
                </c:pt>
                <c:pt idx="1783">
                  <c:v>178.4</c:v>
                </c:pt>
                <c:pt idx="1784">
                  <c:v>178.5</c:v>
                </c:pt>
                <c:pt idx="1785">
                  <c:v>178.6</c:v>
                </c:pt>
                <c:pt idx="1786">
                  <c:v>178.7</c:v>
                </c:pt>
                <c:pt idx="1787">
                  <c:v>178.8</c:v>
                </c:pt>
                <c:pt idx="1788">
                  <c:v>178.9</c:v>
                </c:pt>
                <c:pt idx="1789">
                  <c:v>179</c:v>
                </c:pt>
                <c:pt idx="1790">
                  <c:v>179.1</c:v>
                </c:pt>
                <c:pt idx="1791">
                  <c:v>179.2</c:v>
                </c:pt>
                <c:pt idx="1792">
                  <c:v>179.3</c:v>
                </c:pt>
                <c:pt idx="1793">
                  <c:v>179.4</c:v>
                </c:pt>
                <c:pt idx="1794">
                  <c:v>179.5</c:v>
                </c:pt>
                <c:pt idx="1795">
                  <c:v>179.6</c:v>
                </c:pt>
                <c:pt idx="1796">
                  <c:v>179.7</c:v>
                </c:pt>
                <c:pt idx="1797">
                  <c:v>179.8</c:v>
                </c:pt>
                <c:pt idx="1798">
                  <c:v>179.9</c:v>
                </c:pt>
                <c:pt idx="1799">
                  <c:v>180</c:v>
                </c:pt>
                <c:pt idx="1800">
                  <c:v>180.1</c:v>
                </c:pt>
                <c:pt idx="1801">
                  <c:v>180.2</c:v>
                </c:pt>
                <c:pt idx="1802">
                  <c:v>180.3</c:v>
                </c:pt>
                <c:pt idx="1803">
                  <c:v>180.4</c:v>
                </c:pt>
                <c:pt idx="1804">
                  <c:v>180.5</c:v>
                </c:pt>
                <c:pt idx="1805">
                  <c:v>180.6</c:v>
                </c:pt>
                <c:pt idx="1806">
                  <c:v>180.7</c:v>
                </c:pt>
                <c:pt idx="1807">
                  <c:v>180.8</c:v>
                </c:pt>
                <c:pt idx="1808">
                  <c:v>180.9</c:v>
                </c:pt>
                <c:pt idx="1809">
                  <c:v>181</c:v>
                </c:pt>
                <c:pt idx="1810">
                  <c:v>181.1</c:v>
                </c:pt>
                <c:pt idx="1811">
                  <c:v>181.2</c:v>
                </c:pt>
                <c:pt idx="1812">
                  <c:v>181.3</c:v>
                </c:pt>
                <c:pt idx="1813">
                  <c:v>181.4</c:v>
                </c:pt>
                <c:pt idx="1814">
                  <c:v>181.5</c:v>
                </c:pt>
                <c:pt idx="1815">
                  <c:v>181.6</c:v>
                </c:pt>
                <c:pt idx="1816">
                  <c:v>181.7</c:v>
                </c:pt>
                <c:pt idx="1817">
                  <c:v>181.8</c:v>
                </c:pt>
                <c:pt idx="1818">
                  <c:v>181.9</c:v>
                </c:pt>
                <c:pt idx="1819">
                  <c:v>182</c:v>
                </c:pt>
                <c:pt idx="1820">
                  <c:v>182.1</c:v>
                </c:pt>
                <c:pt idx="1821">
                  <c:v>182.2</c:v>
                </c:pt>
                <c:pt idx="1822">
                  <c:v>182.3</c:v>
                </c:pt>
                <c:pt idx="1823">
                  <c:v>182.4</c:v>
                </c:pt>
                <c:pt idx="1824">
                  <c:v>182.5</c:v>
                </c:pt>
                <c:pt idx="1825">
                  <c:v>182.6</c:v>
                </c:pt>
                <c:pt idx="1826">
                  <c:v>182.7</c:v>
                </c:pt>
                <c:pt idx="1827">
                  <c:v>182.8</c:v>
                </c:pt>
                <c:pt idx="1828">
                  <c:v>182.9</c:v>
                </c:pt>
                <c:pt idx="1829">
                  <c:v>183</c:v>
                </c:pt>
                <c:pt idx="1830">
                  <c:v>183.1</c:v>
                </c:pt>
                <c:pt idx="1831">
                  <c:v>183.2</c:v>
                </c:pt>
                <c:pt idx="1832">
                  <c:v>183.3</c:v>
                </c:pt>
                <c:pt idx="1833">
                  <c:v>183.4</c:v>
                </c:pt>
                <c:pt idx="1834">
                  <c:v>183.5</c:v>
                </c:pt>
                <c:pt idx="1835">
                  <c:v>183.6</c:v>
                </c:pt>
                <c:pt idx="1836">
                  <c:v>183.7</c:v>
                </c:pt>
                <c:pt idx="1837">
                  <c:v>183.8</c:v>
                </c:pt>
                <c:pt idx="1838">
                  <c:v>183.9</c:v>
                </c:pt>
                <c:pt idx="1839">
                  <c:v>184</c:v>
                </c:pt>
                <c:pt idx="1840">
                  <c:v>184.1</c:v>
                </c:pt>
                <c:pt idx="1841">
                  <c:v>184.2</c:v>
                </c:pt>
                <c:pt idx="1842">
                  <c:v>184.3</c:v>
                </c:pt>
                <c:pt idx="1843">
                  <c:v>184.4</c:v>
                </c:pt>
                <c:pt idx="1844">
                  <c:v>184.5</c:v>
                </c:pt>
                <c:pt idx="1845">
                  <c:v>184.6</c:v>
                </c:pt>
                <c:pt idx="1846">
                  <c:v>184.7</c:v>
                </c:pt>
                <c:pt idx="1847">
                  <c:v>184.8</c:v>
                </c:pt>
                <c:pt idx="1848">
                  <c:v>184.9</c:v>
                </c:pt>
                <c:pt idx="1849">
                  <c:v>185</c:v>
                </c:pt>
                <c:pt idx="1850">
                  <c:v>185.1</c:v>
                </c:pt>
                <c:pt idx="1851">
                  <c:v>185.2</c:v>
                </c:pt>
                <c:pt idx="1852">
                  <c:v>185.3</c:v>
                </c:pt>
                <c:pt idx="1853">
                  <c:v>185.4</c:v>
                </c:pt>
                <c:pt idx="1854">
                  <c:v>185.5</c:v>
                </c:pt>
                <c:pt idx="1855">
                  <c:v>185.6</c:v>
                </c:pt>
                <c:pt idx="1856">
                  <c:v>185.7</c:v>
                </c:pt>
                <c:pt idx="1857">
                  <c:v>185.8</c:v>
                </c:pt>
                <c:pt idx="1858">
                  <c:v>185.9</c:v>
                </c:pt>
                <c:pt idx="1859">
                  <c:v>186</c:v>
                </c:pt>
                <c:pt idx="1860">
                  <c:v>186.1</c:v>
                </c:pt>
                <c:pt idx="1861">
                  <c:v>186.2</c:v>
                </c:pt>
                <c:pt idx="1862">
                  <c:v>186.3</c:v>
                </c:pt>
                <c:pt idx="1863">
                  <c:v>186.4</c:v>
                </c:pt>
                <c:pt idx="1864">
                  <c:v>186.5</c:v>
                </c:pt>
                <c:pt idx="1865">
                  <c:v>186.6</c:v>
                </c:pt>
                <c:pt idx="1866">
                  <c:v>186.7</c:v>
                </c:pt>
                <c:pt idx="1867">
                  <c:v>186.8</c:v>
                </c:pt>
                <c:pt idx="1868">
                  <c:v>186.9</c:v>
                </c:pt>
                <c:pt idx="1869">
                  <c:v>187</c:v>
                </c:pt>
                <c:pt idx="1870">
                  <c:v>187.1</c:v>
                </c:pt>
                <c:pt idx="1871">
                  <c:v>187.2</c:v>
                </c:pt>
                <c:pt idx="1872">
                  <c:v>187.3</c:v>
                </c:pt>
                <c:pt idx="1873">
                  <c:v>187.4</c:v>
                </c:pt>
                <c:pt idx="1874">
                  <c:v>187.5</c:v>
                </c:pt>
                <c:pt idx="1875">
                  <c:v>187.6</c:v>
                </c:pt>
                <c:pt idx="1876">
                  <c:v>187.7</c:v>
                </c:pt>
                <c:pt idx="1877">
                  <c:v>187.8</c:v>
                </c:pt>
                <c:pt idx="1878">
                  <c:v>187.9</c:v>
                </c:pt>
                <c:pt idx="1879">
                  <c:v>188</c:v>
                </c:pt>
                <c:pt idx="1880">
                  <c:v>188.1</c:v>
                </c:pt>
                <c:pt idx="1881">
                  <c:v>188.2</c:v>
                </c:pt>
                <c:pt idx="1882">
                  <c:v>188.3</c:v>
                </c:pt>
                <c:pt idx="1883">
                  <c:v>188.4</c:v>
                </c:pt>
                <c:pt idx="1884">
                  <c:v>188.5</c:v>
                </c:pt>
                <c:pt idx="1885">
                  <c:v>188.6</c:v>
                </c:pt>
                <c:pt idx="1886">
                  <c:v>188.7</c:v>
                </c:pt>
                <c:pt idx="1887">
                  <c:v>188.8</c:v>
                </c:pt>
                <c:pt idx="1888">
                  <c:v>188.9</c:v>
                </c:pt>
                <c:pt idx="1889">
                  <c:v>189</c:v>
                </c:pt>
                <c:pt idx="1890">
                  <c:v>189.1</c:v>
                </c:pt>
                <c:pt idx="1891">
                  <c:v>189.2</c:v>
                </c:pt>
                <c:pt idx="1892">
                  <c:v>189.3</c:v>
                </c:pt>
                <c:pt idx="1893">
                  <c:v>189.4</c:v>
                </c:pt>
                <c:pt idx="1894">
                  <c:v>189.5</c:v>
                </c:pt>
                <c:pt idx="1895">
                  <c:v>189.6</c:v>
                </c:pt>
                <c:pt idx="1896">
                  <c:v>189.7</c:v>
                </c:pt>
                <c:pt idx="1897">
                  <c:v>189.8</c:v>
                </c:pt>
                <c:pt idx="1898">
                  <c:v>189.9</c:v>
                </c:pt>
                <c:pt idx="1899">
                  <c:v>190</c:v>
                </c:pt>
                <c:pt idx="1900">
                  <c:v>190.1</c:v>
                </c:pt>
                <c:pt idx="1901">
                  <c:v>190.2</c:v>
                </c:pt>
                <c:pt idx="1902">
                  <c:v>190.3</c:v>
                </c:pt>
                <c:pt idx="1903">
                  <c:v>190.4</c:v>
                </c:pt>
                <c:pt idx="1904">
                  <c:v>190.5</c:v>
                </c:pt>
                <c:pt idx="1905">
                  <c:v>190.6</c:v>
                </c:pt>
                <c:pt idx="1906">
                  <c:v>190.7</c:v>
                </c:pt>
                <c:pt idx="1907">
                  <c:v>190.8</c:v>
                </c:pt>
                <c:pt idx="1908">
                  <c:v>190.9</c:v>
                </c:pt>
                <c:pt idx="1909">
                  <c:v>191</c:v>
                </c:pt>
                <c:pt idx="1910">
                  <c:v>191.1</c:v>
                </c:pt>
                <c:pt idx="1911">
                  <c:v>191.2</c:v>
                </c:pt>
                <c:pt idx="1912">
                  <c:v>191.3</c:v>
                </c:pt>
                <c:pt idx="1913">
                  <c:v>191.4</c:v>
                </c:pt>
                <c:pt idx="1914">
                  <c:v>191.5</c:v>
                </c:pt>
                <c:pt idx="1915">
                  <c:v>191.6</c:v>
                </c:pt>
                <c:pt idx="1916">
                  <c:v>191.7</c:v>
                </c:pt>
                <c:pt idx="1917">
                  <c:v>191.8</c:v>
                </c:pt>
                <c:pt idx="1918">
                  <c:v>191.9</c:v>
                </c:pt>
                <c:pt idx="1919">
                  <c:v>192</c:v>
                </c:pt>
                <c:pt idx="1920">
                  <c:v>192.1</c:v>
                </c:pt>
                <c:pt idx="1921">
                  <c:v>192.2</c:v>
                </c:pt>
                <c:pt idx="1922">
                  <c:v>192.3</c:v>
                </c:pt>
                <c:pt idx="1923">
                  <c:v>192.4</c:v>
                </c:pt>
                <c:pt idx="1924">
                  <c:v>192.5</c:v>
                </c:pt>
                <c:pt idx="1925">
                  <c:v>192.6</c:v>
                </c:pt>
                <c:pt idx="1926">
                  <c:v>192.7</c:v>
                </c:pt>
                <c:pt idx="1927">
                  <c:v>192.8</c:v>
                </c:pt>
                <c:pt idx="1928">
                  <c:v>192.9</c:v>
                </c:pt>
                <c:pt idx="1929">
                  <c:v>193</c:v>
                </c:pt>
                <c:pt idx="1930">
                  <c:v>193.1</c:v>
                </c:pt>
                <c:pt idx="1931">
                  <c:v>193.2</c:v>
                </c:pt>
                <c:pt idx="1932">
                  <c:v>193.3</c:v>
                </c:pt>
                <c:pt idx="1933">
                  <c:v>193.4</c:v>
                </c:pt>
                <c:pt idx="1934">
                  <c:v>193.5</c:v>
                </c:pt>
                <c:pt idx="1935">
                  <c:v>193.6</c:v>
                </c:pt>
                <c:pt idx="1936">
                  <c:v>193.7</c:v>
                </c:pt>
                <c:pt idx="1937">
                  <c:v>193.8</c:v>
                </c:pt>
                <c:pt idx="1938">
                  <c:v>193.9</c:v>
                </c:pt>
                <c:pt idx="1939">
                  <c:v>194</c:v>
                </c:pt>
                <c:pt idx="1940">
                  <c:v>194.1</c:v>
                </c:pt>
                <c:pt idx="1941">
                  <c:v>194.2</c:v>
                </c:pt>
                <c:pt idx="1942">
                  <c:v>194.3</c:v>
                </c:pt>
                <c:pt idx="1943">
                  <c:v>194.4</c:v>
                </c:pt>
                <c:pt idx="1944">
                  <c:v>194.5</c:v>
                </c:pt>
                <c:pt idx="1945">
                  <c:v>194.6</c:v>
                </c:pt>
                <c:pt idx="1946">
                  <c:v>194.7</c:v>
                </c:pt>
                <c:pt idx="1947">
                  <c:v>194.8</c:v>
                </c:pt>
                <c:pt idx="1948">
                  <c:v>194.9</c:v>
                </c:pt>
                <c:pt idx="1949">
                  <c:v>195</c:v>
                </c:pt>
                <c:pt idx="1950">
                  <c:v>195.1</c:v>
                </c:pt>
                <c:pt idx="1951">
                  <c:v>195.2</c:v>
                </c:pt>
                <c:pt idx="1952">
                  <c:v>195.3</c:v>
                </c:pt>
                <c:pt idx="1953">
                  <c:v>195.4</c:v>
                </c:pt>
                <c:pt idx="1954">
                  <c:v>195.5</c:v>
                </c:pt>
                <c:pt idx="1955">
                  <c:v>195.6</c:v>
                </c:pt>
                <c:pt idx="1956">
                  <c:v>195.7</c:v>
                </c:pt>
                <c:pt idx="1957">
                  <c:v>195.8</c:v>
                </c:pt>
                <c:pt idx="1958">
                  <c:v>195.9</c:v>
                </c:pt>
                <c:pt idx="1959">
                  <c:v>196</c:v>
                </c:pt>
                <c:pt idx="1960">
                  <c:v>196.1</c:v>
                </c:pt>
                <c:pt idx="1961">
                  <c:v>196.2</c:v>
                </c:pt>
                <c:pt idx="1962">
                  <c:v>196.3</c:v>
                </c:pt>
                <c:pt idx="1963">
                  <c:v>196.4</c:v>
                </c:pt>
                <c:pt idx="1964">
                  <c:v>196.5</c:v>
                </c:pt>
                <c:pt idx="1965">
                  <c:v>196.6</c:v>
                </c:pt>
                <c:pt idx="1966">
                  <c:v>196.7</c:v>
                </c:pt>
                <c:pt idx="1967">
                  <c:v>196.8</c:v>
                </c:pt>
                <c:pt idx="1968">
                  <c:v>196.9</c:v>
                </c:pt>
                <c:pt idx="1969">
                  <c:v>197</c:v>
                </c:pt>
                <c:pt idx="1970">
                  <c:v>197.1</c:v>
                </c:pt>
                <c:pt idx="1971">
                  <c:v>197.2</c:v>
                </c:pt>
                <c:pt idx="1972">
                  <c:v>197.3</c:v>
                </c:pt>
                <c:pt idx="1973">
                  <c:v>197.4</c:v>
                </c:pt>
                <c:pt idx="1974">
                  <c:v>197.5</c:v>
                </c:pt>
                <c:pt idx="1975">
                  <c:v>197.6</c:v>
                </c:pt>
                <c:pt idx="1976">
                  <c:v>197.7</c:v>
                </c:pt>
                <c:pt idx="1977">
                  <c:v>197.8</c:v>
                </c:pt>
                <c:pt idx="1978">
                  <c:v>197.9</c:v>
                </c:pt>
                <c:pt idx="1979">
                  <c:v>198</c:v>
                </c:pt>
                <c:pt idx="1980">
                  <c:v>198.1</c:v>
                </c:pt>
                <c:pt idx="1981">
                  <c:v>198.2</c:v>
                </c:pt>
                <c:pt idx="1982">
                  <c:v>198.3</c:v>
                </c:pt>
                <c:pt idx="1983">
                  <c:v>198.4</c:v>
                </c:pt>
                <c:pt idx="1984">
                  <c:v>198.5</c:v>
                </c:pt>
                <c:pt idx="1985">
                  <c:v>198.6</c:v>
                </c:pt>
                <c:pt idx="1986">
                  <c:v>198.7</c:v>
                </c:pt>
                <c:pt idx="1987">
                  <c:v>198.8</c:v>
                </c:pt>
                <c:pt idx="1988">
                  <c:v>198.9</c:v>
                </c:pt>
                <c:pt idx="1989">
                  <c:v>199</c:v>
                </c:pt>
                <c:pt idx="1990">
                  <c:v>199.1</c:v>
                </c:pt>
                <c:pt idx="1991">
                  <c:v>199.2</c:v>
                </c:pt>
                <c:pt idx="1992">
                  <c:v>199.3</c:v>
                </c:pt>
                <c:pt idx="1993">
                  <c:v>199.4</c:v>
                </c:pt>
                <c:pt idx="1994">
                  <c:v>199.5</c:v>
                </c:pt>
                <c:pt idx="1995">
                  <c:v>199.6</c:v>
                </c:pt>
                <c:pt idx="1996">
                  <c:v>199.7</c:v>
                </c:pt>
                <c:pt idx="1997">
                  <c:v>199.8</c:v>
                </c:pt>
                <c:pt idx="1998">
                  <c:v>199.9</c:v>
                </c:pt>
                <c:pt idx="1999">
                  <c:v>200</c:v>
                </c:pt>
                <c:pt idx="2000">
                  <c:v>200.1</c:v>
                </c:pt>
                <c:pt idx="2001">
                  <c:v>200.2</c:v>
                </c:pt>
                <c:pt idx="2002">
                  <c:v>200.3</c:v>
                </c:pt>
                <c:pt idx="2003">
                  <c:v>200.4</c:v>
                </c:pt>
                <c:pt idx="2004">
                  <c:v>200.5</c:v>
                </c:pt>
                <c:pt idx="2005">
                  <c:v>200.6</c:v>
                </c:pt>
                <c:pt idx="2006">
                  <c:v>200.7</c:v>
                </c:pt>
                <c:pt idx="2007">
                  <c:v>200.8</c:v>
                </c:pt>
                <c:pt idx="2008">
                  <c:v>200.9</c:v>
                </c:pt>
                <c:pt idx="2009">
                  <c:v>201</c:v>
                </c:pt>
                <c:pt idx="2010">
                  <c:v>201.1</c:v>
                </c:pt>
                <c:pt idx="2011">
                  <c:v>201.2</c:v>
                </c:pt>
                <c:pt idx="2012">
                  <c:v>201.3</c:v>
                </c:pt>
                <c:pt idx="2013">
                  <c:v>201.4</c:v>
                </c:pt>
                <c:pt idx="2014">
                  <c:v>201.5</c:v>
                </c:pt>
                <c:pt idx="2015">
                  <c:v>201.6</c:v>
                </c:pt>
                <c:pt idx="2016">
                  <c:v>201.7</c:v>
                </c:pt>
                <c:pt idx="2017">
                  <c:v>201.8</c:v>
                </c:pt>
                <c:pt idx="2018">
                  <c:v>201.9</c:v>
                </c:pt>
                <c:pt idx="2019">
                  <c:v>202</c:v>
                </c:pt>
                <c:pt idx="2020">
                  <c:v>202.1</c:v>
                </c:pt>
                <c:pt idx="2021">
                  <c:v>202.2</c:v>
                </c:pt>
                <c:pt idx="2022">
                  <c:v>202.3</c:v>
                </c:pt>
                <c:pt idx="2023">
                  <c:v>202.4</c:v>
                </c:pt>
                <c:pt idx="2024">
                  <c:v>202.5</c:v>
                </c:pt>
                <c:pt idx="2025">
                  <c:v>202.6</c:v>
                </c:pt>
                <c:pt idx="2026">
                  <c:v>202.7</c:v>
                </c:pt>
                <c:pt idx="2027">
                  <c:v>202.8</c:v>
                </c:pt>
                <c:pt idx="2028">
                  <c:v>202.9</c:v>
                </c:pt>
                <c:pt idx="2029">
                  <c:v>203</c:v>
                </c:pt>
                <c:pt idx="2030">
                  <c:v>203.1</c:v>
                </c:pt>
                <c:pt idx="2031">
                  <c:v>203.2</c:v>
                </c:pt>
                <c:pt idx="2032">
                  <c:v>203.3</c:v>
                </c:pt>
                <c:pt idx="2033">
                  <c:v>203.4</c:v>
                </c:pt>
                <c:pt idx="2034">
                  <c:v>203.5</c:v>
                </c:pt>
                <c:pt idx="2035">
                  <c:v>203.6</c:v>
                </c:pt>
                <c:pt idx="2036">
                  <c:v>203.7</c:v>
                </c:pt>
                <c:pt idx="2037">
                  <c:v>203.8</c:v>
                </c:pt>
                <c:pt idx="2038">
                  <c:v>203.9</c:v>
                </c:pt>
                <c:pt idx="2039">
                  <c:v>204</c:v>
                </c:pt>
                <c:pt idx="2040">
                  <c:v>204.1</c:v>
                </c:pt>
                <c:pt idx="2041">
                  <c:v>204.2</c:v>
                </c:pt>
                <c:pt idx="2042">
                  <c:v>204.3</c:v>
                </c:pt>
                <c:pt idx="2043">
                  <c:v>204.4</c:v>
                </c:pt>
                <c:pt idx="2044">
                  <c:v>204.5</c:v>
                </c:pt>
                <c:pt idx="2045">
                  <c:v>204.6</c:v>
                </c:pt>
                <c:pt idx="2046">
                  <c:v>204.7</c:v>
                </c:pt>
                <c:pt idx="2047">
                  <c:v>204.8</c:v>
                </c:pt>
                <c:pt idx="2048">
                  <c:v>204.9</c:v>
                </c:pt>
                <c:pt idx="2049">
                  <c:v>205</c:v>
                </c:pt>
                <c:pt idx="2050">
                  <c:v>205.1</c:v>
                </c:pt>
                <c:pt idx="2051">
                  <c:v>205.2</c:v>
                </c:pt>
                <c:pt idx="2052">
                  <c:v>205.3</c:v>
                </c:pt>
                <c:pt idx="2053">
                  <c:v>205.4</c:v>
                </c:pt>
                <c:pt idx="2054">
                  <c:v>205.5</c:v>
                </c:pt>
                <c:pt idx="2055">
                  <c:v>205.6</c:v>
                </c:pt>
                <c:pt idx="2056">
                  <c:v>205.7</c:v>
                </c:pt>
                <c:pt idx="2057">
                  <c:v>205.8</c:v>
                </c:pt>
                <c:pt idx="2058">
                  <c:v>205.9</c:v>
                </c:pt>
                <c:pt idx="2059">
                  <c:v>206</c:v>
                </c:pt>
                <c:pt idx="2060">
                  <c:v>206.1</c:v>
                </c:pt>
                <c:pt idx="2061">
                  <c:v>206.2</c:v>
                </c:pt>
                <c:pt idx="2062">
                  <c:v>206.3</c:v>
                </c:pt>
                <c:pt idx="2063">
                  <c:v>206.4</c:v>
                </c:pt>
                <c:pt idx="2064">
                  <c:v>206.5</c:v>
                </c:pt>
                <c:pt idx="2065">
                  <c:v>206.6</c:v>
                </c:pt>
                <c:pt idx="2066">
                  <c:v>206.7</c:v>
                </c:pt>
                <c:pt idx="2067">
                  <c:v>206.8</c:v>
                </c:pt>
                <c:pt idx="2068">
                  <c:v>206.9</c:v>
                </c:pt>
                <c:pt idx="2069">
                  <c:v>207</c:v>
                </c:pt>
                <c:pt idx="2070">
                  <c:v>207.1</c:v>
                </c:pt>
                <c:pt idx="2071">
                  <c:v>207.2</c:v>
                </c:pt>
                <c:pt idx="2072">
                  <c:v>207.3</c:v>
                </c:pt>
                <c:pt idx="2073">
                  <c:v>207.4</c:v>
                </c:pt>
                <c:pt idx="2074">
                  <c:v>207.5</c:v>
                </c:pt>
                <c:pt idx="2075">
                  <c:v>207.6</c:v>
                </c:pt>
                <c:pt idx="2076">
                  <c:v>207.7</c:v>
                </c:pt>
                <c:pt idx="2077">
                  <c:v>207.8</c:v>
                </c:pt>
                <c:pt idx="2078">
                  <c:v>207.9</c:v>
                </c:pt>
                <c:pt idx="2079">
                  <c:v>208</c:v>
                </c:pt>
                <c:pt idx="2080">
                  <c:v>208.1</c:v>
                </c:pt>
                <c:pt idx="2081">
                  <c:v>208.2</c:v>
                </c:pt>
                <c:pt idx="2082">
                  <c:v>208.3</c:v>
                </c:pt>
                <c:pt idx="2083">
                  <c:v>208.4</c:v>
                </c:pt>
                <c:pt idx="2084">
                  <c:v>208.5</c:v>
                </c:pt>
                <c:pt idx="2085">
                  <c:v>208.6</c:v>
                </c:pt>
                <c:pt idx="2086">
                  <c:v>208.7</c:v>
                </c:pt>
                <c:pt idx="2087">
                  <c:v>208.8</c:v>
                </c:pt>
                <c:pt idx="2088">
                  <c:v>208.9</c:v>
                </c:pt>
                <c:pt idx="2089">
                  <c:v>209</c:v>
                </c:pt>
                <c:pt idx="2090">
                  <c:v>209.1</c:v>
                </c:pt>
                <c:pt idx="2091">
                  <c:v>209.2</c:v>
                </c:pt>
                <c:pt idx="2092">
                  <c:v>209.3</c:v>
                </c:pt>
                <c:pt idx="2093">
                  <c:v>209.4</c:v>
                </c:pt>
                <c:pt idx="2094">
                  <c:v>209.5</c:v>
                </c:pt>
                <c:pt idx="2095">
                  <c:v>209.6</c:v>
                </c:pt>
                <c:pt idx="2096">
                  <c:v>209.7</c:v>
                </c:pt>
                <c:pt idx="2097">
                  <c:v>209.8</c:v>
                </c:pt>
                <c:pt idx="2098">
                  <c:v>209.9</c:v>
                </c:pt>
                <c:pt idx="2099">
                  <c:v>210</c:v>
                </c:pt>
                <c:pt idx="2100">
                  <c:v>210.1</c:v>
                </c:pt>
                <c:pt idx="2101">
                  <c:v>210.2</c:v>
                </c:pt>
                <c:pt idx="2102">
                  <c:v>210.3</c:v>
                </c:pt>
                <c:pt idx="2103">
                  <c:v>210.4</c:v>
                </c:pt>
                <c:pt idx="2104">
                  <c:v>210.5</c:v>
                </c:pt>
                <c:pt idx="2105">
                  <c:v>210.6</c:v>
                </c:pt>
                <c:pt idx="2106">
                  <c:v>210.7</c:v>
                </c:pt>
                <c:pt idx="2107">
                  <c:v>210.8</c:v>
                </c:pt>
                <c:pt idx="2108">
                  <c:v>210.9</c:v>
                </c:pt>
                <c:pt idx="2109">
                  <c:v>211</c:v>
                </c:pt>
                <c:pt idx="2110">
                  <c:v>211.1</c:v>
                </c:pt>
                <c:pt idx="2111">
                  <c:v>211.2</c:v>
                </c:pt>
                <c:pt idx="2112">
                  <c:v>211.3</c:v>
                </c:pt>
                <c:pt idx="2113">
                  <c:v>211.4</c:v>
                </c:pt>
                <c:pt idx="2114">
                  <c:v>211.5</c:v>
                </c:pt>
                <c:pt idx="2115">
                  <c:v>211.6</c:v>
                </c:pt>
                <c:pt idx="2116">
                  <c:v>211.7</c:v>
                </c:pt>
                <c:pt idx="2117">
                  <c:v>211.8</c:v>
                </c:pt>
                <c:pt idx="2118">
                  <c:v>211.9</c:v>
                </c:pt>
                <c:pt idx="2119">
                  <c:v>212</c:v>
                </c:pt>
                <c:pt idx="2120">
                  <c:v>212.1</c:v>
                </c:pt>
                <c:pt idx="2121">
                  <c:v>212.2</c:v>
                </c:pt>
                <c:pt idx="2122">
                  <c:v>212.3</c:v>
                </c:pt>
                <c:pt idx="2123">
                  <c:v>212.4</c:v>
                </c:pt>
                <c:pt idx="2124">
                  <c:v>212.5</c:v>
                </c:pt>
                <c:pt idx="2125">
                  <c:v>212.6</c:v>
                </c:pt>
                <c:pt idx="2126">
                  <c:v>212.7</c:v>
                </c:pt>
                <c:pt idx="2127">
                  <c:v>212.8</c:v>
                </c:pt>
                <c:pt idx="2128">
                  <c:v>212.9</c:v>
                </c:pt>
                <c:pt idx="2129">
                  <c:v>213</c:v>
                </c:pt>
                <c:pt idx="2130">
                  <c:v>213.1</c:v>
                </c:pt>
                <c:pt idx="2131">
                  <c:v>213.2</c:v>
                </c:pt>
                <c:pt idx="2132">
                  <c:v>213.3</c:v>
                </c:pt>
                <c:pt idx="2133">
                  <c:v>213.4</c:v>
                </c:pt>
                <c:pt idx="2134">
                  <c:v>213.5</c:v>
                </c:pt>
                <c:pt idx="2135">
                  <c:v>213.6</c:v>
                </c:pt>
                <c:pt idx="2136">
                  <c:v>213.7</c:v>
                </c:pt>
                <c:pt idx="2137">
                  <c:v>213.8</c:v>
                </c:pt>
                <c:pt idx="2138">
                  <c:v>213.9</c:v>
                </c:pt>
                <c:pt idx="2139">
                  <c:v>214</c:v>
                </c:pt>
                <c:pt idx="2140">
                  <c:v>214.1</c:v>
                </c:pt>
                <c:pt idx="2141">
                  <c:v>214.2</c:v>
                </c:pt>
                <c:pt idx="2142">
                  <c:v>214.3</c:v>
                </c:pt>
                <c:pt idx="2143">
                  <c:v>214.4</c:v>
                </c:pt>
                <c:pt idx="2144">
                  <c:v>214.5</c:v>
                </c:pt>
                <c:pt idx="2145">
                  <c:v>214.6</c:v>
                </c:pt>
                <c:pt idx="2146">
                  <c:v>214.7</c:v>
                </c:pt>
                <c:pt idx="2147">
                  <c:v>214.8</c:v>
                </c:pt>
                <c:pt idx="2148">
                  <c:v>214.9</c:v>
                </c:pt>
                <c:pt idx="2149">
                  <c:v>215</c:v>
                </c:pt>
                <c:pt idx="2150">
                  <c:v>215.1</c:v>
                </c:pt>
                <c:pt idx="2151">
                  <c:v>215.2</c:v>
                </c:pt>
                <c:pt idx="2152">
                  <c:v>215.3</c:v>
                </c:pt>
                <c:pt idx="2153">
                  <c:v>215.4</c:v>
                </c:pt>
                <c:pt idx="2154">
                  <c:v>215.5</c:v>
                </c:pt>
                <c:pt idx="2155">
                  <c:v>215.6</c:v>
                </c:pt>
                <c:pt idx="2156">
                  <c:v>215.7</c:v>
                </c:pt>
                <c:pt idx="2157">
                  <c:v>215.8</c:v>
                </c:pt>
                <c:pt idx="2158">
                  <c:v>215.9</c:v>
                </c:pt>
                <c:pt idx="2159">
                  <c:v>216</c:v>
                </c:pt>
                <c:pt idx="2160">
                  <c:v>216.1</c:v>
                </c:pt>
                <c:pt idx="2161">
                  <c:v>216.2</c:v>
                </c:pt>
                <c:pt idx="2162">
                  <c:v>216.3</c:v>
                </c:pt>
                <c:pt idx="2163">
                  <c:v>216.4</c:v>
                </c:pt>
                <c:pt idx="2164">
                  <c:v>216.5</c:v>
                </c:pt>
                <c:pt idx="2165">
                  <c:v>216.6</c:v>
                </c:pt>
                <c:pt idx="2166">
                  <c:v>216.7</c:v>
                </c:pt>
                <c:pt idx="2167">
                  <c:v>216.8</c:v>
                </c:pt>
                <c:pt idx="2168">
                  <c:v>216.9</c:v>
                </c:pt>
                <c:pt idx="2169">
                  <c:v>217</c:v>
                </c:pt>
                <c:pt idx="2170">
                  <c:v>217.1</c:v>
                </c:pt>
                <c:pt idx="2171">
                  <c:v>217.2</c:v>
                </c:pt>
                <c:pt idx="2172">
                  <c:v>217.3</c:v>
                </c:pt>
                <c:pt idx="2173">
                  <c:v>217.4</c:v>
                </c:pt>
                <c:pt idx="2174">
                  <c:v>217.5</c:v>
                </c:pt>
                <c:pt idx="2175">
                  <c:v>217.6</c:v>
                </c:pt>
                <c:pt idx="2176">
                  <c:v>217.7</c:v>
                </c:pt>
                <c:pt idx="2177">
                  <c:v>217.8</c:v>
                </c:pt>
                <c:pt idx="2178">
                  <c:v>217.9</c:v>
                </c:pt>
                <c:pt idx="2179">
                  <c:v>218</c:v>
                </c:pt>
                <c:pt idx="2180">
                  <c:v>218.1</c:v>
                </c:pt>
                <c:pt idx="2181">
                  <c:v>218.2</c:v>
                </c:pt>
                <c:pt idx="2182">
                  <c:v>218.3</c:v>
                </c:pt>
                <c:pt idx="2183">
                  <c:v>218.4</c:v>
                </c:pt>
                <c:pt idx="2184">
                  <c:v>218.5</c:v>
                </c:pt>
                <c:pt idx="2185">
                  <c:v>218.6</c:v>
                </c:pt>
                <c:pt idx="2186">
                  <c:v>218.7</c:v>
                </c:pt>
                <c:pt idx="2187">
                  <c:v>218.8</c:v>
                </c:pt>
                <c:pt idx="2188">
                  <c:v>218.9</c:v>
                </c:pt>
                <c:pt idx="2189">
                  <c:v>219</c:v>
                </c:pt>
                <c:pt idx="2190">
                  <c:v>219.1</c:v>
                </c:pt>
                <c:pt idx="2191">
                  <c:v>219.2</c:v>
                </c:pt>
                <c:pt idx="2192">
                  <c:v>219.3</c:v>
                </c:pt>
                <c:pt idx="2193">
                  <c:v>219.4</c:v>
                </c:pt>
                <c:pt idx="2194">
                  <c:v>219.5</c:v>
                </c:pt>
                <c:pt idx="2195">
                  <c:v>219.6</c:v>
                </c:pt>
                <c:pt idx="2196">
                  <c:v>219.7</c:v>
                </c:pt>
                <c:pt idx="2197">
                  <c:v>219.8</c:v>
                </c:pt>
                <c:pt idx="2198">
                  <c:v>219.9</c:v>
                </c:pt>
                <c:pt idx="2199">
                  <c:v>220</c:v>
                </c:pt>
                <c:pt idx="2200">
                  <c:v>220.1</c:v>
                </c:pt>
                <c:pt idx="2201">
                  <c:v>220.2</c:v>
                </c:pt>
                <c:pt idx="2202">
                  <c:v>220.3</c:v>
                </c:pt>
                <c:pt idx="2203">
                  <c:v>220.4</c:v>
                </c:pt>
                <c:pt idx="2204">
                  <c:v>220.5</c:v>
                </c:pt>
                <c:pt idx="2205">
                  <c:v>220.6</c:v>
                </c:pt>
                <c:pt idx="2206">
                  <c:v>220.7</c:v>
                </c:pt>
                <c:pt idx="2207">
                  <c:v>220.8</c:v>
                </c:pt>
                <c:pt idx="2208">
                  <c:v>220.9</c:v>
                </c:pt>
                <c:pt idx="2209">
                  <c:v>221</c:v>
                </c:pt>
                <c:pt idx="2210">
                  <c:v>221.1</c:v>
                </c:pt>
                <c:pt idx="2211">
                  <c:v>221.2</c:v>
                </c:pt>
                <c:pt idx="2212">
                  <c:v>221.3</c:v>
                </c:pt>
                <c:pt idx="2213">
                  <c:v>221.4</c:v>
                </c:pt>
                <c:pt idx="2214">
                  <c:v>221.5</c:v>
                </c:pt>
                <c:pt idx="2215">
                  <c:v>221.6</c:v>
                </c:pt>
                <c:pt idx="2216">
                  <c:v>221.7</c:v>
                </c:pt>
                <c:pt idx="2217">
                  <c:v>221.8</c:v>
                </c:pt>
                <c:pt idx="2218">
                  <c:v>221.9</c:v>
                </c:pt>
                <c:pt idx="2219">
                  <c:v>222</c:v>
                </c:pt>
                <c:pt idx="2220">
                  <c:v>222.1</c:v>
                </c:pt>
                <c:pt idx="2221">
                  <c:v>222.2</c:v>
                </c:pt>
                <c:pt idx="2222">
                  <c:v>222.3</c:v>
                </c:pt>
                <c:pt idx="2223">
                  <c:v>222.4</c:v>
                </c:pt>
                <c:pt idx="2224">
                  <c:v>222.5</c:v>
                </c:pt>
                <c:pt idx="2225">
                  <c:v>222.6</c:v>
                </c:pt>
                <c:pt idx="2226">
                  <c:v>222.7</c:v>
                </c:pt>
                <c:pt idx="2227">
                  <c:v>222.8</c:v>
                </c:pt>
                <c:pt idx="2228">
                  <c:v>222.9</c:v>
                </c:pt>
                <c:pt idx="2229">
                  <c:v>223</c:v>
                </c:pt>
                <c:pt idx="2230">
                  <c:v>223.1</c:v>
                </c:pt>
                <c:pt idx="2231">
                  <c:v>223.2</c:v>
                </c:pt>
                <c:pt idx="2232">
                  <c:v>223.3</c:v>
                </c:pt>
                <c:pt idx="2233">
                  <c:v>223.4</c:v>
                </c:pt>
                <c:pt idx="2234">
                  <c:v>223.5</c:v>
                </c:pt>
                <c:pt idx="2235">
                  <c:v>223.6</c:v>
                </c:pt>
                <c:pt idx="2236">
                  <c:v>223.7</c:v>
                </c:pt>
                <c:pt idx="2237">
                  <c:v>223.8</c:v>
                </c:pt>
                <c:pt idx="2238">
                  <c:v>223.9</c:v>
                </c:pt>
                <c:pt idx="2239">
                  <c:v>224</c:v>
                </c:pt>
                <c:pt idx="2240">
                  <c:v>224.1</c:v>
                </c:pt>
                <c:pt idx="2241">
                  <c:v>224.2</c:v>
                </c:pt>
                <c:pt idx="2242">
                  <c:v>224.3</c:v>
                </c:pt>
                <c:pt idx="2243">
                  <c:v>224.4</c:v>
                </c:pt>
                <c:pt idx="2244">
                  <c:v>224.5</c:v>
                </c:pt>
                <c:pt idx="2245">
                  <c:v>224.6</c:v>
                </c:pt>
                <c:pt idx="2246">
                  <c:v>224.7</c:v>
                </c:pt>
                <c:pt idx="2247">
                  <c:v>224.8</c:v>
                </c:pt>
                <c:pt idx="2248">
                  <c:v>224.9</c:v>
                </c:pt>
                <c:pt idx="2249">
                  <c:v>225</c:v>
                </c:pt>
                <c:pt idx="2250">
                  <c:v>225.1</c:v>
                </c:pt>
                <c:pt idx="2251">
                  <c:v>225.2</c:v>
                </c:pt>
                <c:pt idx="2252">
                  <c:v>225.3</c:v>
                </c:pt>
                <c:pt idx="2253">
                  <c:v>225.4</c:v>
                </c:pt>
                <c:pt idx="2254">
                  <c:v>225.5</c:v>
                </c:pt>
                <c:pt idx="2255">
                  <c:v>225.6</c:v>
                </c:pt>
                <c:pt idx="2256">
                  <c:v>225.7</c:v>
                </c:pt>
                <c:pt idx="2257">
                  <c:v>225.8</c:v>
                </c:pt>
                <c:pt idx="2258">
                  <c:v>225.9</c:v>
                </c:pt>
                <c:pt idx="2259">
                  <c:v>226</c:v>
                </c:pt>
                <c:pt idx="2260">
                  <c:v>226.1</c:v>
                </c:pt>
                <c:pt idx="2261">
                  <c:v>226.2</c:v>
                </c:pt>
                <c:pt idx="2262">
                  <c:v>226.3</c:v>
                </c:pt>
                <c:pt idx="2263">
                  <c:v>226.4</c:v>
                </c:pt>
                <c:pt idx="2264">
                  <c:v>226.5</c:v>
                </c:pt>
                <c:pt idx="2265">
                  <c:v>226.6</c:v>
                </c:pt>
                <c:pt idx="2266">
                  <c:v>226.7</c:v>
                </c:pt>
                <c:pt idx="2267">
                  <c:v>226.8</c:v>
                </c:pt>
                <c:pt idx="2268">
                  <c:v>226.9</c:v>
                </c:pt>
                <c:pt idx="2269">
                  <c:v>227</c:v>
                </c:pt>
                <c:pt idx="2270">
                  <c:v>227.1</c:v>
                </c:pt>
                <c:pt idx="2271">
                  <c:v>227.2</c:v>
                </c:pt>
                <c:pt idx="2272">
                  <c:v>227.3</c:v>
                </c:pt>
                <c:pt idx="2273">
                  <c:v>227.4</c:v>
                </c:pt>
                <c:pt idx="2274">
                  <c:v>227.5</c:v>
                </c:pt>
                <c:pt idx="2275">
                  <c:v>227.6</c:v>
                </c:pt>
                <c:pt idx="2276">
                  <c:v>227.7</c:v>
                </c:pt>
                <c:pt idx="2277">
                  <c:v>227.8</c:v>
                </c:pt>
                <c:pt idx="2278">
                  <c:v>227.9</c:v>
                </c:pt>
                <c:pt idx="2279">
                  <c:v>228</c:v>
                </c:pt>
                <c:pt idx="2280">
                  <c:v>228.1</c:v>
                </c:pt>
                <c:pt idx="2281">
                  <c:v>228.2</c:v>
                </c:pt>
                <c:pt idx="2282">
                  <c:v>228.3</c:v>
                </c:pt>
                <c:pt idx="2283">
                  <c:v>228.4</c:v>
                </c:pt>
                <c:pt idx="2284">
                  <c:v>228.5</c:v>
                </c:pt>
                <c:pt idx="2285">
                  <c:v>228.6</c:v>
                </c:pt>
                <c:pt idx="2286">
                  <c:v>228.7</c:v>
                </c:pt>
                <c:pt idx="2287">
                  <c:v>228.8</c:v>
                </c:pt>
                <c:pt idx="2288">
                  <c:v>228.9</c:v>
                </c:pt>
                <c:pt idx="2289">
                  <c:v>229</c:v>
                </c:pt>
                <c:pt idx="2290">
                  <c:v>229.1</c:v>
                </c:pt>
                <c:pt idx="2291">
                  <c:v>229.2</c:v>
                </c:pt>
                <c:pt idx="2292">
                  <c:v>229.3</c:v>
                </c:pt>
                <c:pt idx="2293">
                  <c:v>229.4</c:v>
                </c:pt>
                <c:pt idx="2294">
                  <c:v>229.5</c:v>
                </c:pt>
                <c:pt idx="2295">
                  <c:v>229.6</c:v>
                </c:pt>
                <c:pt idx="2296">
                  <c:v>229.7</c:v>
                </c:pt>
                <c:pt idx="2297">
                  <c:v>229.8</c:v>
                </c:pt>
                <c:pt idx="2298">
                  <c:v>229.9</c:v>
                </c:pt>
                <c:pt idx="2299">
                  <c:v>230</c:v>
                </c:pt>
                <c:pt idx="2300">
                  <c:v>230.1</c:v>
                </c:pt>
                <c:pt idx="2301">
                  <c:v>230.2</c:v>
                </c:pt>
                <c:pt idx="2302">
                  <c:v>230.3</c:v>
                </c:pt>
                <c:pt idx="2303">
                  <c:v>230.4</c:v>
                </c:pt>
                <c:pt idx="2304">
                  <c:v>230.5</c:v>
                </c:pt>
                <c:pt idx="2305">
                  <c:v>230.6</c:v>
                </c:pt>
                <c:pt idx="2306">
                  <c:v>230.7</c:v>
                </c:pt>
                <c:pt idx="2307">
                  <c:v>230.8</c:v>
                </c:pt>
                <c:pt idx="2308">
                  <c:v>230.9</c:v>
                </c:pt>
                <c:pt idx="2309">
                  <c:v>231</c:v>
                </c:pt>
                <c:pt idx="2310">
                  <c:v>231.1</c:v>
                </c:pt>
                <c:pt idx="2311">
                  <c:v>231.2</c:v>
                </c:pt>
                <c:pt idx="2312">
                  <c:v>231.3</c:v>
                </c:pt>
                <c:pt idx="2313">
                  <c:v>231.4</c:v>
                </c:pt>
                <c:pt idx="2314">
                  <c:v>231.5</c:v>
                </c:pt>
                <c:pt idx="2315">
                  <c:v>231.6</c:v>
                </c:pt>
                <c:pt idx="2316">
                  <c:v>231.7</c:v>
                </c:pt>
                <c:pt idx="2317">
                  <c:v>231.8</c:v>
                </c:pt>
                <c:pt idx="2318">
                  <c:v>231.9</c:v>
                </c:pt>
                <c:pt idx="2319">
                  <c:v>232</c:v>
                </c:pt>
                <c:pt idx="2320">
                  <c:v>232.1</c:v>
                </c:pt>
                <c:pt idx="2321">
                  <c:v>232.2</c:v>
                </c:pt>
                <c:pt idx="2322">
                  <c:v>232.3</c:v>
                </c:pt>
                <c:pt idx="2323">
                  <c:v>232.4</c:v>
                </c:pt>
                <c:pt idx="2324">
                  <c:v>232.5</c:v>
                </c:pt>
                <c:pt idx="2325">
                  <c:v>232.6</c:v>
                </c:pt>
                <c:pt idx="2326">
                  <c:v>232.7</c:v>
                </c:pt>
                <c:pt idx="2327">
                  <c:v>232.8</c:v>
                </c:pt>
                <c:pt idx="2328">
                  <c:v>232.9</c:v>
                </c:pt>
                <c:pt idx="2329">
                  <c:v>233</c:v>
                </c:pt>
                <c:pt idx="2330">
                  <c:v>233.1</c:v>
                </c:pt>
                <c:pt idx="2331">
                  <c:v>233.2</c:v>
                </c:pt>
                <c:pt idx="2332">
                  <c:v>233.3</c:v>
                </c:pt>
                <c:pt idx="2333">
                  <c:v>233.4</c:v>
                </c:pt>
                <c:pt idx="2334">
                  <c:v>233.5</c:v>
                </c:pt>
                <c:pt idx="2335">
                  <c:v>233.6</c:v>
                </c:pt>
                <c:pt idx="2336">
                  <c:v>233.7</c:v>
                </c:pt>
                <c:pt idx="2337">
                  <c:v>233.8</c:v>
                </c:pt>
                <c:pt idx="2338">
                  <c:v>233.9</c:v>
                </c:pt>
                <c:pt idx="2339">
                  <c:v>234</c:v>
                </c:pt>
                <c:pt idx="2340">
                  <c:v>234.1</c:v>
                </c:pt>
                <c:pt idx="2341">
                  <c:v>234.2</c:v>
                </c:pt>
                <c:pt idx="2342">
                  <c:v>234.3</c:v>
                </c:pt>
                <c:pt idx="2343">
                  <c:v>234.4</c:v>
                </c:pt>
                <c:pt idx="2344">
                  <c:v>234.5</c:v>
                </c:pt>
                <c:pt idx="2345">
                  <c:v>234.6</c:v>
                </c:pt>
                <c:pt idx="2346">
                  <c:v>234.7</c:v>
                </c:pt>
                <c:pt idx="2347">
                  <c:v>234.8</c:v>
                </c:pt>
                <c:pt idx="2348">
                  <c:v>234.9</c:v>
                </c:pt>
                <c:pt idx="2349">
                  <c:v>235</c:v>
                </c:pt>
                <c:pt idx="2350">
                  <c:v>235.1</c:v>
                </c:pt>
                <c:pt idx="2351">
                  <c:v>235.2</c:v>
                </c:pt>
                <c:pt idx="2352">
                  <c:v>235.3</c:v>
                </c:pt>
                <c:pt idx="2353">
                  <c:v>235.4</c:v>
                </c:pt>
                <c:pt idx="2354">
                  <c:v>235.5</c:v>
                </c:pt>
                <c:pt idx="2355">
                  <c:v>235.6</c:v>
                </c:pt>
                <c:pt idx="2356">
                  <c:v>235.7</c:v>
                </c:pt>
                <c:pt idx="2357">
                  <c:v>235.8</c:v>
                </c:pt>
                <c:pt idx="2358">
                  <c:v>235.9</c:v>
                </c:pt>
                <c:pt idx="2359">
                  <c:v>236</c:v>
                </c:pt>
                <c:pt idx="2360">
                  <c:v>236.1</c:v>
                </c:pt>
                <c:pt idx="2361">
                  <c:v>236.2</c:v>
                </c:pt>
                <c:pt idx="2362">
                  <c:v>236.3</c:v>
                </c:pt>
                <c:pt idx="2363">
                  <c:v>236.4</c:v>
                </c:pt>
                <c:pt idx="2364">
                  <c:v>236.5</c:v>
                </c:pt>
                <c:pt idx="2365">
                  <c:v>236.6</c:v>
                </c:pt>
                <c:pt idx="2366">
                  <c:v>236.7</c:v>
                </c:pt>
                <c:pt idx="2367">
                  <c:v>236.8</c:v>
                </c:pt>
                <c:pt idx="2368">
                  <c:v>236.9</c:v>
                </c:pt>
                <c:pt idx="2369">
                  <c:v>237</c:v>
                </c:pt>
                <c:pt idx="2370">
                  <c:v>237.1</c:v>
                </c:pt>
                <c:pt idx="2371">
                  <c:v>237.2</c:v>
                </c:pt>
                <c:pt idx="2372">
                  <c:v>237.3</c:v>
                </c:pt>
                <c:pt idx="2373">
                  <c:v>237.4</c:v>
                </c:pt>
                <c:pt idx="2374">
                  <c:v>237.5</c:v>
                </c:pt>
                <c:pt idx="2375">
                  <c:v>237.6</c:v>
                </c:pt>
                <c:pt idx="2376">
                  <c:v>237.7</c:v>
                </c:pt>
                <c:pt idx="2377">
                  <c:v>237.8</c:v>
                </c:pt>
                <c:pt idx="2378">
                  <c:v>237.9</c:v>
                </c:pt>
                <c:pt idx="2379">
                  <c:v>238</c:v>
                </c:pt>
                <c:pt idx="2380">
                  <c:v>238.1</c:v>
                </c:pt>
                <c:pt idx="2381">
                  <c:v>238.2</c:v>
                </c:pt>
                <c:pt idx="2382">
                  <c:v>238.3</c:v>
                </c:pt>
                <c:pt idx="2383">
                  <c:v>238.4</c:v>
                </c:pt>
                <c:pt idx="2384">
                  <c:v>238.5</c:v>
                </c:pt>
                <c:pt idx="2385">
                  <c:v>238.6</c:v>
                </c:pt>
                <c:pt idx="2386">
                  <c:v>238.7</c:v>
                </c:pt>
                <c:pt idx="2387">
                  <c:v>238.8</c:v>
                </c:pt>
                <c:pt idx="2388">
                  <c:v>238.9</c:v>
                </c:pt>
                <c:pt idx="2389">
                  <c:v>239</c:v>
                </c:pt>
                <c:pt idx="2390">
                  <c:v>239.1</c:v>
                </c:pt>
                <c:pt idx="2391">
                  <c:v>239.2</c:v>
                </c:pt>
                <c:pt idx="2392">
                  <c:v>239.3</c:v>
                </c:pt>
                <c:pt idx="2393">
                  <c:v>239.4</c:v>
                </c:pt>
                <c:pt idx="2394">
                  <c:v>239.5</c:v>
                </c:pt>
                <c:pt idx="2395">
                  <c:v>239.6</c:v>
                </c:pt>
                <c:pt idx="2396">
                  <c:v>239.7</c:v>
                </c:pt>
                <c:pt idx="2397">
                  <c:v>239.8</c:v>
                </c:pt>
                <c:pt idx="2398">
                  <c:v>239.9</c:v>
                </c:pt>
                <c:pt idx="2399">
                  <c:v>240</c:v>
                </c:pt>
                <c:pt idx="2400">
                  <c:v>240.1</c:v>
                </c:pt>
                <c:pt idx="2401">
                  <c:v>240.2</c:v>
                </c:pt>
                <c:pt idx="2402">
                  <c:v>240.3</c:v>
                </c:pt>
                <c:pt idx="2403">
                  <c:v>240.4</c:v>
                </c:pt>
                <c:pt idx="2404">
                  <c:v>240.5</c:v>
                </c:pt>
                <c:pt idx="2405">
                  <c:v>240.6</c:v>
                </c:pt>
                <c:pt idx="2406">
                  <c:v>240.7</c:v>
                </c:pt>
                <c:pt idx="2407">
                  <c:v>240.8</c:v>
                </c:pt>
                <c:pt idx="2408">
                  <c:v>240.9</c:v>
                </c:pt>
                <c:pt idx="2409">
                  <c:v>241</c:v>
                </c:pt>
                <c:pt idx="2410">
                  <c:v>241.1</c:v>
                </c:pt>
                <c:pt idx="2411">
                  <c:v>241.2</c:v>
                </c:pt>
                <c:pt idx="2412">
                  <c:v>241.3</c:v>
                </c:pt>
                <c:pt idx="2413">
                  <c:v>241.4</c:v>
                </c:pt>
                <c:pt idx="2414">
                  <c:v>241.5</c:v>
                </c:pt>
                <c:pt idx="2415">
                  <c:v>241.6</c:v>
                </c:pt>
                <c:pt idx="2416">
                  <c:v>241.7</c:v>
                </c:pt>
                <c:pt idx="2417">
                  <c:v>241.8</c:v>
                </c:pt>
                <c:pt idx="2418">
                  <c:v>241.9</c:v>
                </c:pt>
                <c:pt idx="2419">
                  <c:v>242</c:v>
                </c:pt>
                <c:pt idx="2420">
                  <c:v>242.1</c:v>
                </c:pt>
                <c:pt idx="2421">
                  <c:v>242.2</c:v>
                </c:pt>
                <c:pt idx="2422">
                  <c:v>242.3</c:v>
                </c:pt>
                <c:pt idx="2423">
                  <c:v>242.4</c:v>
                </c:pt>
                <c:pt idx="2424">
                  <c:v>242.5</c:v>
                </c:pt>
                <c:pt idx="2425">
                  <c:v>242.6</c:v>
                </c:pt>
                <c:pt idx="2426">
                  <c:v>242.7</c:v>
                </c:pt>
                <c:pt idx="2427">
                  <c:v>242.8</c:v>
                </c:pt>
                <c:pt idx="2428">
                  <c:v>242.9</c:v>
                </c:pt>
                <c:pt idx="2429">
                  <c:v>243</c:v>
                </c:pt>
                <c:pt idx="2430">
                  <c:v>243.1</c:v>
                </c:pt>
                <c:pt idx="2431">
                  <c:v>243.2</c:v>
                </c:pt>
                <c:pt idx="2432">
                  <c:v>243.3</c:v>
                </c:pt>
                <c:pt idx="2433">
                  <c:v>243.4</c:v>
                </c:pt>
                <c:pt idx="2434">
                  <c:v>243.5</c:v>
                </c:pt>
                <c:pt idx="2435">
                  <c:v>243.6</c:v>
                </c:pt>
                <c:pt idx="2436">
                  <c:v>243.7</c:v>
                </c:pt>
                <c:pt idx="2437">
                  <c:v>243.8</c:v>
                </c:pt>
                <c:pt idx="2438">
                  <c:v>243.9</c:v>
                </c:pt>
                <c:pt idx="2439">
                  <c:v>244</c:v>
                </c:pt>
                <c:pt idx="2440">
                  <c:v>244.1</c:v>
                </c:pt>
                <c:pt idx="2441">
                  <c:v>244.2</c:v>
                </c:pt>
                <c:pt idx="2442">
                  <c:v>244.3</c:v>
                </c:pt>
                <c:pt idx="2443">
                  <c:v>244.4</c:v>
                </c:pt>
                <c:pt idx="2444">
                  <c:v>244.5</c:v>
                </c:pt>
                <c:pt idx="2445">
                  <c:v>244.6</c:v>
                </c:pt>
                <c:pt idx="2446">
                  <c:v>244.7</c:v>
                </c:pt>
                <c:pt idx="2447">
                  <c:v>244.8</c:v>
                </c:pt>
                <c:pt idx="2448">
                  <c:v>244.9</c:v>
                </c:pt>
                <c:pt idx="2449">
                  <c:v>245</c:v>
                </c:pt>
                <c:pt idx="2450">
                  <c:v>245.1</c:v>
                </c:pt>
                <c:pt idx="2451">
                  <c:v>245.2</c:v>
                </c:pt>
                <c:pt idx="2452">
                  <c:v>245.3</c:v>
                </c:pt>
                <c:pt idx="2453">
                  <c:v>245.4</c:v>
                </c:pt>
                <c:pt idx="2454">
                  <c:v>245.5</c:v>
                </c:pt>
                <c:pt idx="2455">
                  <c:v>245.6</c:v>
                </c:pt>
                <c:pt idx="2456">
                  <c:v>245.7</c:v>
                </c:pt>
                <c:pt idx="2457">
                  <c:v>245.8</c:v>
                </c:pt>
                <c:pt idx="2458">
                  <c:v>245.9</c:v>
                </c:pt>
                <c:pt idx="2459">
                  <c:v>246</c:v>
                </c:pt>
                <c:pt idx="2460">
                  <c:v>246.1</c:v>
                </c:pt>
                <c:pt idx="2461">
                  <c:v>246.2</c:v>
                </c:pt>
                <c:pt idx="2462">
                  <c:v>246.3</c:v>
                </c:pt>
                <c:pt idx="2463">
                  <c:v>246.4</c:v>
                </c:pt>
                <c:pt idx="2464">
                  <c:v>246.5</c:v>
                </c:pt>
                <c:pt idx="2465">
                  <c:v>246.6</c:v>
                </c:pt>
                <c:pt idx="2466">
                  <c:v>246.7</c:v>
                </c:pt>
                <c:pt idx="2467">
                  <c:v>246.8</c:v>
                </c:pt>
                <c:pt idx="2468">
                  <c:v>246.9</c:v>
                </c:pt>
                <c:pt idx="2469">
                  <c:v>247</c:v>
                </c:pt>
                <c:pt idx="2470">
                  <c:v>247.1</c:v>
                </c:pt>
                <c:pt idx="2471">
                  <c:v>247.2</c:v>
                </c:pt>
                <c:pt idx="2472">
                  <c:v>247.3</c:v>
                </c:pt>
                <c:pt idx="2473">
                  <c:v>247.4</c:v>
                </c:pt>
                <c:pt idx="2474">
                  <c:v>247.5</c:v>
                </c:pt>
                <c:pt idx="2475">
                  <c:v>247.6</c:v>
                </c:pt>
                <c:pt idx="2476">
                  <c:v>247.7</c:v>
                </c:pt>
                <c:pt idx="2477">
                  <c:v>247.8</c:v>
                </c:pt>
                <c:pt idx="2478">
                  <c:v>247.9</c:v>
                </c:pt>
                <c:pt idx="2479">
                  <c:v>248</c:v>
                </c:pt>
                <c:pt idx="2480">
                  <c:v>248.1</c:v>
                </c:pt>
                <c:pt idx="2481">
                  <c:v>248.2</c:v>
                </c:pt>
                <c:pt idx="2482">
                  <c:v>248.3</c:v>
                </c:pt>
                <c:pt idx="2483">
                  <c:v>248.4</c:v>
                </c:pt>
                <c:pt idx="2484">
                  <c:v>248.5</c:v>
                </c:pt>
                <c:pt idx="2485">
                  <c:v>248.6</c:v>
                </c:pt>
                <c:pt idx="2486">
                  <c:v>248.7</c:v>
                </c:pt>
                <c:pt idx="2487">
                  <c:v>248.8</c:v>
                </c:pt>
                <c:pt idx="2488">
                  <c:v>248.9</c:v>
                </c:pt>
                <c:pt idx="2489">
                  <c:v>249</c:v>
                </c:pt>
                <c:pt idx="2490">
                  <c:v>249.1</c:v>
                </c:pt>
                <c:pt idx="2491">
                  <c:v>249.2</c:v>
                </c:pt>
                <c:pt idx="2492">
                  <c:v>249.3</c:v>
                </c:pt>
                <c:pt idx="2493">
                  <c:v>249.4</c:v>
                </c:pt>
                <c:pt idx="2494">
                  <c:v>249.5</c:v>
                </c:pt>
                <c:pt idx="2495">
                  <c:v>249.6</c:v>
                </c:pt>
                <c:pt idx="2496">
                  <c:v>249.7</c:v>
                </c:pt>
                <c:pt idx="2497">
                  <c:v>249.8</c:v>
                </c:pt>
                <c:pt idx="2498">
                  <c:v>249.9</c:v>
                </c:pt>
                <c:pt idx="2499">
                  <c:v>250</c:v>
                </c:pt>
                <c:pt idx="2500">
                  <c:v>250.1</c:v>
                </c:pt>
                <c:pt idx="2501">
                  <c:v>250.2</c:v>
                </c:pt>
                <c:pt idx="2502">
                  <c:v>250.3</c:v>
                </c:pt>
                <c:pt idx="2503">
                  <c:v>250.4</c:v>
                </c:pt>
                <c:pt idx="2504">
                  <c:v>250.5</c:v>
                </c:pt>
                <c:pt idx="2505">
                  <c:v>250.6</c:v>
                </c:pt>
                <c:pt idx="2506">
                  <c:v>250.7</c:v>
                </c:pt>
                <c:pt idx="2507">
                  <c:v>250.8</c:v>
                </c:pt>
                <c:pt idx="2508">
                  <c:v>250.9</c:v>
                </c:pt>
                <c:pt idx="2509">
                  <c:v>251</c:v>
                </c:pt>
                <c:pt idx="2510">
                  <c:v>251.1</c:v>
                </c:pt>
                <c:pt idx="2511">
                  <c:v>251.2</c:v>
                </c:pt>
                <c:pt idx="2512">
                  <c:v>251.3</c:v>
                </c:pt>
                <c:pt idx="2513">
                  <c:v>251.4</c:v>
                </c:pt>
                <c:pt idx="2514">
                  <c:v>251.5</c:v>
                </c:pt>
                <c:pt idx="2515">
                  <c:v>251.6</c:v>
                </c:pt>
                <c:pt idx="2516">
                  <c:v>251.7</c:v>
                </c:pt>
                <c:pt idx="2517">
                  <c:v>251.8</c:v>
                </c:pt>
                <c:pt idx="2518">
                  <c:v>251.9</c:v>
                </c:pt>
                <c:pt idx="2519">
                  <c:v>252</c:v>
                </c:pt>
                <c:pt idx="2520">
                  <c:v>252.1</c:v>
                </c:pt>
                <c:pt idx="2521">
                  <c:v>252.2</c:v>
                </c:pt>
                <c:pt idx="2522">
                  <c:v>252.3</c:v>
                </c:pt>
                <c:pt idx="2523">
                  <c:v>252.4</c:v>
                </c:pt>
                <c:pt idx="2524">
                  <c:v>252.5</c:v>
                </c:pt>
                <c:pt idx="2525">
                  <c:v>252.6</c:v>
                </c:pt>
                <c:pt idx="2526">
                  <c:v>252.7</c:v>
                </c:pt>
                <c:pt idx="2527">
                  <c:v>252.8</c:v>
                </c:pt>
                <c:pt idx="2528">
                  <c:v>252.9</c:v>
                </c:pt>
                <c:pt idx="2529">
                  <c:v>253</c:v>
                </c:pt>
                <c:pt idx="2530">
                  <c:v>253.1</c:v>
                </c:pt>
                <c:pt idx="2531">
                  <c:v>253.2</c:v>
                </c:pt>
                <c:pt idx="2532">
                  <c:v>253.3</c:v>
                </c:pt>
                <c:pt idx="2533">
                  <c:v>253.4</c:v>
                </c:pt>
                <c:pt idx="2534">
                  <c:v>253.5</c:v>
                </c:pt>
                <c:pt idx="2535">
                  <c:v>253.6</c:v>
                </c:pt>
                <c:pt idx="2536">
                  <c:v>253.7</c:v>
                </c:pt>
                <c:pt idx="2537">
                  <c:v>253.8</c:v>
                </c:pt>
                <c:pt idx="2538">
                  <c:v>253.9</c:v>
                </c:pt>
                <c:pt idx="2539">
                  <c:v>254</c:v>
                </c:pt>
                <c:pt idx="2540">
                  <c:v>254.1</c:v>
                </c:pt>
                <c:pt idx="2541">
                  <c:v>254.2</c:v>
                </c:pt>
                <c:pt idx="2542">
                  <c:v>254.3</c:v>
                </c:pt>
                <c:pt idx="2543">
                  <c:v>254.4</c:v>
                </c:pt>
                <c:pt idx="2544">
                  <c:v>254.5</c:v>
                </c:pt>
                <c:pt idx="2545">
                  <c:v>254.6</c:v>
                </c:pt>
                <c:pt idx="2546">
                  <c:v>254.7</c:v>
                </c:pt>
                <c:pt idx="2547">
                  <c:v>254.8</c:v>
                </c:pt>
                <c:pt idx="2548">
                  <c:v>254.9</c:v>
                </c:pt>
                <c:pt idx="2549">
                  <c:v>255</c:v>
                </c:pt>
                <c:pt idx="2550">
                  <c:v>255.1</c:v>
                </c:pt>
                <c:pt idx="2551">
                  <c:v>255.2</c:v>
                </c:pt>
                <c:pt idx="2552">
                  <c:v>255.3</c:v>
                </c:pt>
                <c:pt idx="2553">
                  <c:v>255.4</c:v>
                </c:pt>
                <c:pt idx="2554">
                  <c:v>255.5</c:v>
                </c:pt>
                <c:pt idx="2555">
                  <c:v>255.6</c:v>
                </c:pt>
                <c:pt idx="2556">
                  <c:v>255.7</c:v>
                </c:pt>
                <c:pt idx="2557">
                  <c:v>255.8</c:v>
                </c:pt>
                <c:pt idx="2558">
                  <c:v>255.9</c:v>
                </c:pt>
                <c:pt idx="2559">
                  <c:v>256</c:v>
                </c:pt>
                <c:pt idx="2560">
                  <c:v>256.10000000000002</c:v>
                </c:pt>
                <c:pt idx="2561">
                  <c:v>256.2</c:v>
                </c:pt>
                <c:pt idx="2562">
                  <c:v>256.3</c:v>
                </c:pt>
                <c:pt idx="2563">
                  <c:v>256.39999999999998</c:v>
                </c:pt>
                <c:pt idx="2564">
                  <c:v>256.5</c:v>
                </c:pt>
                <c:pt idx="2565">
                  <c:v>256.60000000000002</c:v>
                </c:pt>
                <c:pt idx="2566">
                  <c:v>256.7</c:v>
                </c:pt>
                <c:pt idx="2567">
                  <c:v>256.8</c:v>
                </c:pt>
                <c:pt idx="2568">
                  <c:v>256.89999999999998</c:v>
                </c:pt>
                <c:pt idx="2569">
                  <c:v>257</c:v>
                </c:pt>
                <c:pt idx="2570">
                  <c:v>257.10000000000002</c:v>
                </c:pt>
                <c:pt idx="2571">
                  <c:v>257.2</c:v>
                </c:pt>
                <c:pt idx="2572">
                  <c:v>257.3</c:v>
                </c:pt>
                <c:pt idx="2573">
                  <c:v>257.39999999999998</c:v>
                </c:pt>
                <c:pt idx="2574">
                  <c:v>257.5</c:v>
                </c:pt>
                <c:pt idx="2575">
                  <c:v>257.60000000000002</c:v>
                </c:pt>
                <c:pt idx="2576">
                  <c:v>257.7</c:v>
                </c:pt>
                <c:pt idx="2577">
                  <c:v>257.8</c:v>
                </c:pt>
                <c:pt idx="2578">
                  <c:v>257.89999999999998</c:v>
                </c:pt>
                <c:pt idx="2579">
                  <c:v>258</c:v>
                </c:pt>
                <c:pt idx="2580">
                  <c:v>258.10000000000002</c:v>
                </c:pt>
                <c:pt idx="2581">
                  <c:v>258.2</c:v>
                </c:pt>
                <c:pt idx="2582">
                  <c:v>258.3</c:v>
                </c:pt>
                <c:pt idx="2583">
                  <c:v>258.39999999999998</c:v>
                </c:pt>
                <c:pt idx="2584">
                  <c:v>258.5</c:v>
                </c:pt>
                <c:pt idx="2585">
                  <c:v>258.60000000000002</c:v>
                </c:pt>
                <c:pt idx="2586">
                  <c:v>258.7</c:v>
                </c:pt>
                <c:pt idx="2587">
                  <c:v>258.8</c:v>
                </c:pt>
                <c:pt idx="2588">
                  <c:v>258.89999999999998</c:v>
                </c:pt>
                <c:pt idx="2589">
                  <c:v>259</c:v>
                </c:pt>
                <c:pt idx="2590">
                  <c:v>259.10000000000002</c:v>
                </c:pt>
                <c:pt idx="2591">
                  <c:v>259.2</c:v>
                </c:pt>
                <c:pt idx="2592">
                  <c:v>259.3</c:v>
                </c:pt>
                <c:pt idx="2593">
                  <c:v>259.39999999999998</c:v>
                </c:pt>
                <c:pt idx="2594">
                  <c:v>259.5</c:v>
                </c:pt>
                <c:pt idx="2595">
                  <c:v>259.60000000000002</c:v>
                </c:pt>
                <c:pt idx="2596">
                  <c:v>259.7</c:v>
                </c:pt>
                <c:pt idx="2597">
                  <c:v>259.8</c:v>
                </c:pt>
                <c:pt idx="2598">
                  <c:v>259.89999999999998</c:v>
                </c:pt>
                <c:pt idx="2599">
                  <c:v>260</c:v>
                </c:pt>
                <c:pt idx="2600">
                  <c:v>260.10000000000002</c:v>
                </c:pt>
                <c:pt idx="2601">
                  <c:v>260.2</c:v>
                </c:pt>
                <c:pt idx="2602">
                  <c:v>260.3</c:v>
                </c:pt>
                <c:pt idx="2603">
                  <c:v>260.39999999999998</c:v>
                </c:pt>
                <c:pt idx="2604">
                  <c:v>260.5</c:v>
                </c:pt>
                <c:pt idx="2605">
                  <c:v>260.60000000000002</c:v>
                </c:pt>
                <c:pt idx="2606">
                  <c:v>260.7</c:v>
                </c:pt>
                <c:pt idx="2607">
                  <c:v>260.8</c:v>
                </c:pt>
                <c:pt idx="2608">
                  <c:v>260.89999999999998</c:v>
                </c:pt>
                <c:pt idx="2609">
                  <c:v>261</c:v>
                </c:pt>
                <c:pt idx="2610">
                  <c:v>261.10000000000002</c:v>
                </c:pt>
                <c:pt idx="2611">
                  <c:v>261.2</c:v>
                </c:pt>
                <c:pt idx="2612">
                  <c:v>261.3</c:v>
                </c:pt>
                <c:pt idx="2613">
                  <c:v>261.39999999999998</c:v>
                </c:pt>
                <c:pt idx="2614">
                  <c:v>261.5</c:v>
                </c:pt>
                <c:pt idx="2615">
                  <c:v>261.60000000000002</c:v>
                </c:pt>
                <c:pt idx="2616">
                  <c:v>261.7</c:v>
                </c:pt>
                <c:pt idx="2617">
                  <c:v>261.8</c:v>
                </c:pt>
                <c:pt idx="2618">
                  <c:v>261.89999999999998</c:v>
                </c:pt>
                <c:pt idx="2619">
                  <c:v>262</c:v>
                </c:pt>
                <c:pt idx="2620">
                  <c:v>262.10000000000002</c:v>
                </c:pt>
                <c:pt idx="2621">
                  <c:v>262.2</c:v>
                </c:pt>
                <c:pt idx="2622">
                  <c:v>262.3</c:v>
                </c:pt>
                <c:pt idx="2623">
                  <c:v>262.39999999999998</c:v>
                </c:pt>
                <c:pt idx="2624">
                  <c:v>262.5</c:v>
                </c:pt>
                <c:pt idx="2625">
                  <c:v>262.60000000000002</c:v>
                </c:pt>
                <c:pt idx="2626">
                  <c:v>262.7</c:v>
                </c:pt>
                <c:pt idx="2627">
                  <c:v>262.8</c:v>
                </c:pt>
                <c:pt idx="2628">
                  <c:v>262.89999999999998</c:v>
                </c:pt>
                <c:pt idx="2629">
                  <c:v>263</c:v>
                </c:pt>
                <c:pt idx="2630">
                  <c:v>263.10000000000002</c:v>
                </c:pt>
                <c:pt idx="2631">
                  <c:v>263.2</c:v>
                </c:pt>
                <c:pt idx="2632">
                  <c:v>263.3</c:v>
                </c:pt>
                <c:pt idx="2633">
                  <c:v>263.39999999999998</c:v>
                </c:pt>
                <c:pt idx="2634">
                  <c:v>263.5</c:v>
                </c:pt>
                <c:pt idx="2635">
                  <c:v>263.60000000000002</c:v>
                </c:pt>
                <c:pt idx="2636">
                  <c:v>263.7</c:v>
                </c:pt>
                <c:pt idx="2637">
                  <c:v>263.8</c:v>
                </c:pt>
                <c:pt idx="2638">
                  <c:v>263.89999999999998</c:v>
                </c:pt>
                <c:pt idx="2639">
                  <c:v>264</c:v>
                </c:pt>
                <c:pt idx="2640">
                  <c:v>264.10000000000002</c:v>
                </c:pt>
                <c:pt idx="2641">
                  <c:v>264.2</c:v>
                </c:pt>
                <c:pt idx="2642">
                  <c:v>264.3</c:v>
                </c:pt>
                <c:pt idx="2643">
                  <c:v>264.39999999999998</c:v>
                </c:pt>
                <c:pt idx="2644">
                  <c:v>264.5</c:v>
                </c:pt>
                <c:pt idx="2645">
                  <c:v>264.60000000000002</c:v>
                </c:pt>
                <c:pt idx="2646">
                  <c:v>264.7</c:v>
                </c:pt>
                <c:pt idx="2647">
                  <c:v>264.8</c:v>
                </c:pt>
                <c:pt idx="2648">
                  <c:v>264.89999999999998</c:v>
                </c:pt>
                <c:pt idx="2649">
                  <c:v>265</c:v>
                </c:pt>
                <c:pt idx="2650">
                  <c:v>265.10000000000002</c:v>
                </c:pt>
                <c:pt idx="2651">
                  <c:v>265.2</c:v>
                </c:pt>
                <c:pt idx="2652">
                  <c:v>265.3</c:v>
                </c:pt>
                <c:pt idx="2653">
                  <c:v>265.39999999999998</c:v>
                </c:pt>
                <c:pt idx="2654">
                  <c:v>265.5</c:v>
                </c:pt>
                <c:pt idx="2655">
                  <c:v>265.60000000000002</c:v>
                </c:pt>
                <c:pt idx="2656">
                  <c:v>265.7</c:v>
                </c:pt>
                <c:pt idx="2657">
                  <c:v>265.8</c:v>
                </c:pt>
                <c:pt idx="2658">
                  <c:v>265.89999999999998</c:v>
                </c:pt>
                <c:pt idx="2659">
                  <c:v>266</c:v>
                </c:pt>
                <c:pt idx="2660">
                  <c:v>266.10000000000002</c:v>
                </c:pt>
                <c:pt idx="2661">
                  <c:v>266.2</c:v>
                </c:pt>
                <c:pt idx="2662">
                  <c:v>266.3</c:v>
                </c:pt>
                <c:pt idx="2663">
                  <c:v>266.39999999999998</c:v>
                </c:pt>
                <c:pt idx="2664">
                  <c:v>266.5</c:v>
                </c:pt>
                <c:pt idx="2665">
                  <c:v>266.60000000000002</c:v>
                </c:pt>
                <c:pt idx="2666">
                  <c:v>266.7</c:v>
                </c:pt>
                <c:pt idx="2667">
                  <c:v>266.8</c:v>
                </c:pt>
                <c:pt idx="2668">
                  <c:v>266.89999999999998</c:v>
                </c:pt>
                <c:pt idx="2669">
                  <c:v>267</c:v>
                </c:pt>
                <c:pt idx="2670">
                  <c:v>267.10000000000002</c:v>
                </c:pt>
                <c:pt idx="2671">
                  <c:v>267.2</c:v>
                </c:pt>
                <c:pt idx="2672">
                  <c:v>267.3</c:v>
                </c:pt>
                <c:pt idx="2673">
                  <c:v>267.39999999999998</c:v>
                </c:pt>
                <c:pt idx="2674">
                  <c:v>267.5</c:v>
                </c:pt>
                <c:pt idx="2675">
                  <c:v>267.60000000000002</c:v>
                </c:pt>
                <c:pt idx="2676">
                  <c:v>267.7</c:v>
                </c:pt>
                <c:pt idx="2677">
                  <c:v>267.8</c:v>
                </c:pt>
                <c:pt idx="2678">
                  <c:v>267.89999999999998</c:v>
                </c:pt>
                <c:pt idx="2679">
                  <c:v>268</c:v>
                </c:pt>
                <c:pt idx="2680">
                  <c:v>268.10000000000002</c:v>
                </c:pt>
                <c:pt idx="2681">
                  <c:v>268.2</c:v>
                </c:pt>
                <c:pt idx="2682">
                  <c:v>268.3</c:v>
                </c:pt>
                <c:pt idx="2683">
                  <c:v>268.39999999999998</c:v>
                </c:pt>
                <c:pt idx="2684">
                  <c:v>268.5</c:v>
                </c:pt>
                <c:pt idx="2685">
                  <c:v>268.60000000000002</c:v>
                </c:pt>
                <c:pt idx="2686">
                  <c:v>268.7</c:v>
                </c:pt>
                <c:pt idx="2687">
                  <c:v>268.8</c:v>
                </c:pt>
                <c:pt idx="2688">
                  <c:v>268.89999999999998</c:v>
                </c:pt>
                <c:pt idx="2689">
                  <c:v>269</c:v>
                </c:pt>
                <c:pt idx="2690">
                  <c:v>269.10000000000002</c:v>
                </c:pt>
                <c:pt idx="2691">
                  <c:v>269.2</c:v>
                </c:pt>
                <c:pt idx="2692">
                  <c:v>269.3</c:v>
                </c:pt>
                <c:pt idx="2693">
                  <c:v>269.39999999999998</c:v>
                </c:pt>
                <c:pt idx="2694">
                  <c:v>269.5</c:v>
                </c:pt>
                <c:pt idx="2695">
                  <c:v>269.60000000000002</c:v>
                </c:pt>
                <c:pt idx="2696">
                  <c:v>269.7</c:v>
                </c:pt>
                <c:pt idx="2697">
                  <c:v>269.8</c:v>
                </c:pt>
                <c:pt idx="2698">
                  <c:v>269.89999999999998</c:v>
                </c:pt>
                <c:pt idx="2699">
                  <c:v>270</c:v>
                </c:pt>
                <c:pt idx="2700">
                  <c:v>270.10000000000002</c:v>
                </c:pt>
                <c:pt idx="2701">
                  <c:v>270.2</c:v>
                </c:pt>
                <c:pt idx="2702">
                  <c:v>270.3</c:v>
                </c:pt>
                <c:pt idx="2703">
                  <c:v>270.39999999999998</c:v>
                </c:pt>
                <c:pt idx="2704">
                  <c:v>270.5</c:v>
                </c:pt>
                <c:pt idx="2705">
                  <c:v>270.60000000000002</c:v>
                </c:pt>
                <c:pt idx="2706">
                  <c:v>270.7</c:v>
                </c:pt>
                <c:pt idx="2707">
                  <c:v>270.8</c:v>
                </c:pt>
                <c:pt idx="2708">
                  <c:v>270.89999999999998</c:v>
                </c:pt>
                <c:pt idx="2709">
                  <c:v>271</c:v>
                </c:pt>
                <c:pt idx="2710">
                  <c:v>271.10000000000002</c:v>
                </c:pt>
                <c:pt idx="2711">
                  <c:v>271.2</c:v>
                </c:pt>
                <c:pt idx="2712">
                  <c:v>271.3</c:v>
                </c:pt>
                <c:pt idx="2713">
                  <c:v>271.39999999999998</c:v>
                </c:pt>
                <c:pt idx="2714">
                  <c:v>271.5</c:v>
                </c:pt>
                <c:pt idx="2715">
                  <c:v>271.60000000000002</c:v>
                </c:pt>
                <c:pt idx="2716">
                  <c:v>271.7</c:v>
                </c:pt>
                <c:pt idx="2717">
                  <c:v>271.8</c:v>
                </c:pt>
                <c:pt idx="2718">
                  <c:v>271.89999999999998</c:v>
                </c:pt>
                <c:pt idx="2719">
                  <c:v>272</c:v>
                </c:pt>
                <c:pt idx="2720">
                  <c:v>272.10000000000002</c:v>
                </c:pt>
                <c:pt idx="2721">
                  <c:v>272.2</c:v>
                </c:pt>
                <c:pt idx="2722">
                  <c:v>272.3</c:v>
                </c:pt>
                <c:pt idx="2723">
                  <c:v>272.39999999999998</c:v>
                </c:pt>
                <c:pt idx="2724">
                  <c:v>272.5</c:v>
                </c:pt>
                <c:pt idx="2725">
                  <c:v>272.60000000000002</c:v>
                </c:pt>
                <c:pt idx="2726">
                  <c:v>272.7</c:v>
                </c:pt>
                <c:pt idx="2727">
                  <c:v>272.8</c:v>
                </c:pt>
                <c:pt idx="2728">
                  <c:v>272.89999999999998</c:v>
                </c:pt>
                <c:pt idx="2729">
                  <c:v>273</c:v>
                </c:pt>
                <c:pt idx="2730">
                  <c:v>273.10000000000002</c:v>
                </c:pt>
                <c:pt idx="2731">
                  <c:v>273.2</c:v>
                </c:pt>
                <c:pt idx="2732">
                  <c:v>273.3</c:v>
                </c:pt>
                <c:pt idx="2733">
                  <c:v>273.39999999999998</c:v>
                </c:pt>
                <c:pt idx="2734">
                  <c:v>273.5</c:v>
                </c:pt>
                <c:pt idx="2735">
                  <c:v>273.60000000000002</c:v>
                </c:pt>
                <c:pt idx="2736">
                  <c:v>273.7</c:v>
                </c:pt>
                <c:pt idx="2737">
                  <c:v>273.8</c:v>
                </c:pt>
                <c:pt idx="2738">
                  <c:v>273.89999999999998</c:v>
                </c:pt>
                <c:pt idx="2739">
                  <c:v>274</c:v>
                </c:pt>
                <c:pt idx="2740">
                  <c:v>274.10000000000002</c:v>
                </c:pt>
                <c:pt idx="2741">
                  <c:v>274.2</c:v>
                </c:pt>
                <c:pt idx="2742">
                  <c:v>274.3</c:v>
                </c:pt>
                <c:pt idx="2743">
                  <c:v>274.39999999999998</c:v>
                </c:pt>
                <c:pt idx="2744">
                  <c:v>274.5</c:v>
                </c:pt>
                <c:pt idx="2745">
                  <c:v>274.60000000000002</c:v>
                </c:pt>
                <c:pt idx="2746">
                  <c:v>274.7</c:v>
                </c:pt>
                <c:pt idx="2747">
                  <c:v>274.8</c:v>
                </c:pt>
                <c:pt idx="2748">
                  <c:v>274.89999999999998</c:v>
                </c:pt>
                <c:pt idx="2749">
                  <c:v>275</c:v>
                </c:pt>
                <c:pt idx="2750">
                  <c:v>275.10000000000002</c:v>
                </c:pt>
                <c:pt idx="2751">
                  <c:v>275.2</c:v>
                </c:pt>
                <c:pt idx="2752">
                  <c:v>275.3</c:v>
                </c:pt>
                <c:pt idx="2753">
                  <c:v>275.39999999999998</c:v>
                </c:pt>
                <c:pt idx="2754">
                  <c:v>275.5</c:v>
                </c:pt>
                <c:pt idx="2755">
                  <c:v>275.60000000000002</c:v>
                </c:pt>
                <c:pt idx="2756">
                  <c:v>275.7</c:v>
                </c:pt>
                <c:pt idx="2757">
                  <c:v>275.8</c:v>
                </c:pt>
                <c:pt idx="2758">
                  <c:v>275.89999999999998</c:v>
                </c:pt>
                <c:pt idx="2759">
                  <c:v>276</c:v>
                </c:pt>
                <c:pt idx="2760">
                  <c:v>276.10000000000002</c:v>
                </c:pt>
                <c:pt idx="2761">
                  <c:v>276.2</c:v>
                </c:pt>
                <c:pt idx="2762">
                  <c:v>276.3</c:v>
                </c:pt>
                <c:pt idx="2763">
                  <c:v>276.39999999999998</c:v>
                </c:pt>
                <c:pt idx="2764">
                  <c:v>276.5</c:v>
                </c:pt>
                <c:pt idx="2765">
                  <c:v>276.60000000000002</c:v>
                </c:pt>
                <c:pt idx="2766">
                  <c:v>276.7</c:v>
                </c:pt>
                <c:pt idx="2767">
                  <c:v>276.8</c:v>
                </c:pt>
                <c:pt idx="2768">
                  <c:v>276.89999999999998</c:v>
                </c:pt>
                <c:pt idx="2769">
                  <c:v>277</c:v>
                </c:pt>
                <c:pt idx="2770">
                  <c:v>277.10000000000002</c:v>
                </c:pt>
                <c:pt idx="2771">
                  <c:v>277.2</c:v>
                </c:pt>
                <c:pt idx="2772">
                  <c:v>277.3</c:v>
                </c:pt>
                <c:pt idx="2773">
                  <c:v>277.39999999999998</c:v>
                </c:pt>
                <c:pt idx="2774">
                  <c:v>277.5</c:v>
                </c:pt>
                <c:pt idx="2775">
                  <c:v>277.60000000000002</c:v>
                </c:pt>
                <c:pt idx="2776">
                  <c:v>277.7</c:v>
                </c:pt>
                <c:pt idx="2777">
                  <c:v>277.8</c:v>
                </c:pt>
                <c:pt idx="2778">
                  <c:v>277.89999999999998</c:v>
                </c:pt>
                <c:pt idx="2779">
                  <c:v>278</c:v>
                </c:pt>
                <c:pt idx="2780">
                  <c:v>278.10000000000002</c:v>
                </c:pt>
                <c:pt idx="2781">
                  <c:v>278.2</c:v>
                </c:pt>
                <c:pt idx="2782">
                  <c:v>278.3</c:v>
                </c:pt>
                <c:pt idx="2783">
                  <c:v>278.39999999999998</c:v>
                </c:pt>
                <c:pt idx="2784">
                  <c:v>278.5</c:v>
                </c:pt>
                <c:pt idx="2785">
                  <c:v>278.60000000000002</c:v>
                </c:pt>
                <c:pt idx="2786">
                  <c:v>278.7</c:v>
                </c:pt>
                <c:pt idx="2787">
                  <c:v>278.8</c:v>
                </c:pt>
                <c:pt idx="2788">
                  <c:v>278.89999999999998</c:v>
                </c:pt>
                <c:pt idx="2789">
                  <c:v>279</c:v>
                </c:pt>
                <c:pt idx="2790">
                  <c:v>279.10000000000002</c:v>
                </c:pt>
                <c:pt idx="2791">
                  <c:v>279.2</c:v>
                </c:pt>
                <c:pt idx="2792">
                  <c:v>279.3</c:v>
                </c:pt>
                <c:pt idx="2793">
                  <c:v>279.39999999999998</c:v>
                </c:pt>
                <c:pt idx="2794">
                  <c:v>279.5</c:v>
                </c:pt>
                <c:pt idx="2795">
                  <c:v>279.60000000000002</c:v>
                </c:pt>
                <c:pt idx="2796">
                  <c:v>279.7</c:v>
                </c:pt>
                <c:pt idx="2797">
                  <c:v>279.8</c:v>
                </c:pt>
                <c:pt idx="2798">
                  <c:v>279.89999999999998</c:v>
                </c:pt>
                <c:pt idx="2799">
                  <c:v>280</c:v>
                </c:pt>
                <c:pt idx="2800">
                  <c:v>280.10000000000002</c:v>
                </c:pt>
                <c:pt idx="2801">
                  <c:v>280.2</c:v>
                </c:pt>
                <c:pt idx="2802">
                  <c:v>280.3</c:v>
                </c:pt>
                <c:pt idx="2803">
                  <c:v>280.39999999999998</c:v>
                </c:pt>
                <c:pt idx="2804">
                  <c:v>280.5</c:v>
                </c:pt>
                <c:pt idx="2805">
                  <c:v>280.60000000000002</c:v>
                </c:pt>
                <c:pt idx="2806">
                  <c:v>280.7</c:v>
                </c:pt>
                <c:pt idx="2807">
                  <c:v>280.8</c:v>
                </c:pt>
                <c:pt idx="2808">
                  <c:v>280.89999999999998</c:v>
                </c:pt>
                <c:pt idx="2809">
                  <c:v>281</c:v>
                </c:pt>
                <c:pt idx="2810">
                  <c:v>281.10000000000002</c:v>
                </c:pt>
                <c:pt idx="2811">
                  <c:v>281.2</c:v>
                </c:pt>
                <c:pt idx="2812">
                  <c:v>281.3</c:v>
                </c:pt>
                <c:pt idx="2813">
                  <c:v>281.39999999999998</c:v>
                </c:pt>
                <c:pt idx="2814">
                  <c:v>281.5</c:v>
                </c:pt>
                <c:pt idx="2815">
                  <c:v>281.60000000000002</c:v>
                </c:pt>
                <c:pt idx="2816">
                  <c:v>281.7</c:v>
                </c:pt>
                <c:pt idx="2817">
                  <c:v>281.8</c:v>
                </c:pt>
                <c:pt idx="2818">
                  <c:v>281.89999999999998</c:v>
                </c:pt>
                <c:pt idx="2819">
                  <c:v>282</c:v>
                </c:pt>
                <c:pt idx="2820">
                  <c:v>282.10000000000002</c:v>
                </c:pt>
                <c:pt idx="2821">
                  <c:v>282.2</c:v>
                </c:pt>
                <c:pt idx="2822">
                  <c:v>282.3</c:v>
                </c:pt>
                <c:pt idx="2823">
                  <c:v>282.39999999999998</c:v>
                </c:pt>
                <c:pt idx="2824">
                  <c:v>282.5</c:v>
                </c:pt>
                <c:pt idx="2825">
                  <c:v>282.60000000000002</c:v>
                </c:pt>
                <c:pt idx="2826">
                  <c:v>282.7</c:v>
                </c:pt>
                <c:pt idx="2827">
                  <c:v>282.8</c:v>
                </c:pt>
                <c:pt idx="2828">
                  <c:v>282.89999999999998</c:v>
                </c:pt>
                <c:pt idx="2829">
                  <c:v>283</c:v>
                </c:pt>
                <c:pt idx="2830">
                  <c:v>283.10000000000002</c:v>
                </c:pt>
                <c:pt idx="2831">
                  <c:v>283.2</c:v>
                </c:pt>
                <c:pt idx="2832">
                  <c:v>283.3</c:v>
                </c:pt>
                <c:pt idx="2833">
                  <c:v>283.39999999999998</c:v>
                </c:pt>
                <c:pt idx="2834">
                  <c:v>283.5</c:v>
                </c:pt>
                <c:pt idx="2835">
                  <c:v>283.60000000000002</c:v>
                </c:pt>
                <c:pt idx="2836">
                  <c:v>283.7</c:v>
                </c:pt>
                <c:pt idx="2837">
                  <c:v>283.8</c:v>
                </c:pt>
                <c:pt idx="2838">
                  <c:v>283.89999999999998</c:v>
                </c:pt>
                <c:pt idx="2839">
                  <c:v>284</c:v>
                </c:pt>
                <c:pt idx="2840">
                  <c:v>284.10000000000002</c:v>
                </c:pt>
                <c:pt idx="2841">
                  <c:v>284.2</c:v>
                </c:pt>
                <c:pt idx="2842">
                  <c:v>284.3</c:v>
                </c:pt>
                <c:pt idx="2843">
                  <c:v>284.39999999999998</c:v>
                </c:pt>
                <c:pt idx="2844">
                  <c:v>284.5</c:v>
                </c:pt>
                <c:pt idx="2845">
                  <c:v>284.60000000000002</c:v>
                </c:pt>
                <c:pt idx="2846">
                  <c:v>284.7</c:v>
                </c:pt>
                <c:pt idx="2847">
                  <c:v>284.8</c:v>
                </c:pt>
                <c:pt idx="2848">
                  <c:v>284.89999999999998</c:v>
                </c:pt>
                <c:pt idx="2849">
                  <c:v>285</c:v>
                </c:pt>
                <c:pt idx="2850">
                  <c:v>285.10000000000002</c:v>
                </c:pt>
                <c:pt idx="2851">
                  <c:v>285.2</c:v>
                </c:pt>
                <c:pt idx="2852">
                  <c:v>285.3</c:v>
                </c:pt>
                <c:pt idx="2853">
                  <c:v>285.39999999999998</c:v>
                </c:pt>
                <c:pt idx="2854">
                  <c:v>285.5</c:v>
                </c:pt>
                <c:pt idx="2855">
                  <c:v>285.60000000000002</c:v>
                </c:pt>
                <c:pt idx="2856">
                  <c:v>285.7</c:v>
                </c:pt>
                <c:pt idx="2857">
                  <c:v>285.8</c:v>
                </c:pt>
                <c:pt idx="2858">
                  <c:v>285.89999999999998</c:v>
                </c:pt>
                <c:pt idx="2859">
                  <c:v>286</c:v>
                </c:pt>
                <c:pt idx="2860">
                  <c:v>286.10000000000002</c:v>
                </c:pt>
                <c:pt idx="2861">
                  <c:v>286.2</c:v>
                </c:pt>
                <c:pt idx="2862">
                  <c:v>286.3</c:v>
                </c:pt>
                <c:pt idx="2863">
                  <c:v>286.39999999999998</c:v>
                </c:pt>
                <c:pt idx="2864">
                  <c:v>286.5</c:v>
                </c:pt>
                <c:pt idx="2865">
                  <c:v>286.60000000000002</c:v>
                </c:pt>
                <c:pt idx="2866">
                  <c:v>286.7</c:v>
                </c:pt>
                <c:pt idx="2867">
                  <c:v>286.8</c:v>
                </c:pt>
                <c:pt idx="2868">
                  <c:v>286.89999999999998</c:v>
                </c:pt>
                <c:pt idx="2869">
                  <c:v>287</c:v>
                </c:pt>
                <c:pt idx="2870">
                  <c:v>287.10000000000002</c:v>
                </c:pt>
                <c:pt idx="2871">
                  <c:v>287.2</c:v>
                </c:pt>
                <c:pt idx="2872">
                  <c:v>287.3</c:v>
                </c:pt>
                <c:pt idx="2873">
                  <c:v>287.39999999999998</c:v>
                </c:pt>
                <c:pt idx="2874">
                  <c:v>287.5</c:v>
                </c:pt>
                <c:pt idx="2875">
                  <c:v>287.60000000000002</c:v>
                </c:pt>
                <c:pt idx="2876">
                  <c:v>287.7</c:v>
                </c:pt>
                <c:pt idx="2877">
                  <c:v>287.8</c:v>
                </c:pt>
                <c:pt idx="2878">
                  <c:v>287.89999999999998</c:v>
                </c:pt>
                <c:pt idx="2879">
                  <c:v>288</c:v>
                </c:pt>
                <c:pt idx="2880">
                  <c:v>288.10000000000002</c:v>
                </c:pt>
                <c:pt idx="2881">
                  <c:v>288.2</c:v>
                </c:pt>
                <c:pt idx="2882">
                  <c:v>288.3</c:v>
                </c:pt>
                <c:pt idx="2883">
                  <c:v>288.39999999999998</c:v>
                </c:pt>
                <c:pt idx="2884">
                  <c:v>288.5</c:v>
                </c:pt>
                <c:pt idx="2885">
                  <c:v>288.60000000000002</c:v>
                </c:pt>
                <c:pt idx="2886">
                  <c:v>288.7</c:v>
                </c:pt>
                <c:pt idx="2887">
                  <c:v>288.8</c:v>
                </c:pt>
                <c:pt idx="2888">
                  <c:v>288.89999999999998</c:v>
                </c:pt>
                <c:pt idx="2889">
                  <c:v>289</c:v>
                </c:pt>
                <c:pt idx="2890">
                  <c:v>289.10000000000002</c:v>
                </c:pt>
                <c:pt idx="2891">
                  <c:v>289.2</c:v>
                </c:pt>
                <c:pt idx="2892">
                  <c:v>289.3</c:v>
                </c:pt>
                <c:pt idx="2893">
                  <c:v>289.39999999999998</c:v>
                </c:pt>
                <c:pt idx="2894">
                  <c:v>289.5</c:v>
                </c:pt>
                <c:pt idx="2895">
                  <c:v>289.60000000000002</c:v>
                </c:pt>
                <c:pt idx="2896">
                  <c:v>289.7</c:v>
                </c:pt>
                <c:pt idx="2897">
                  <c:v>289.8</c:v>
                </c:pt>
                <c:pt idx="2898">
                  <c:v>289.89999999999998</c:v>
                </c:pt>
                <c:pt idx="2899">
                  <c:v>290</c:v>
                </c:pt>
                <c:pt idx="2900">
                  <c:v>290.10000000000002</c:v>
                </c:pt>
                <c:pt idx="2901">
                  <c:v>290.2</c:v>
                </c:pt>
                <c:pt idx="2902">
                  <c:v>290.3</c:v>
                </c:pt>
                <c:pt idx="2903">
                  <c:v>290.39999999999998</c:v>
                </c:pt>
                <c:pt idx="2904">
                  <c:v>290.5</c:v>
                </c:pt>
                <c:pt idx="2905">
                  <c:v>290.60000000000002</c:v>
                </c:pt>
                <c:pt idx="2906">
                  <c:v>290.7</c:v>
                </c:pt>
                <c:pt idx="2907">
                  <c:v>290.8</c:v>
                </c:pt>
                <c:pt idx="2908">
                  <c:v>290.89999999999998</c:v>
                </c:pt>
                <c:pt idx="2909">
                  <c:v>291</c:v>
                </c:pt>
                <c:pt idx="2910">
                  <c:v>291.10000000000002</c:v>
                </c:pt>
                <c:pt idx="2911">
                  <c:v>291.2</c:v>
                </c:pt>
                <c:pt idx="2912">
                  <c:v>291.3</c:v>
                </c:pt>
                <c:pt idx="2913">
                  <c:v>291.39999999999998</c:v>
                </c:pt>
                <c:pt idx="2914">
                  <c:v>291.5</c:v>
                </c:pt>
                <c:pt idx="2915">
                  <c:v>291.60000000000002</c:v>
                </c:pt>
                <c:pt idx="2916">
                  <c:v>291.7</c:v>
                </c:pt>
                <c:pt idx="2917">
                  <c:v>291.8</c:v>
                </c:pt>
                <c:pt idx="2918">
                  <c:v>291.89999999999998</c:v>
                </c:pt>
                <c:pt idx="2919">
                  <c:v>292</c:v>
                </c:pt>
                <c:pt idx="2920">
                  <c:v>292.10000000000002</c:v>
                </c:pt>
                <c:pt idx="2921">
                  <c:v>292.2</c:v>
                </c:pt>
                <c:pt idx="2922">
                  <c:v>292.3</c:v>
                </c:pt>
                <c:pt idx="2923">
                  <c:v>292.39999999999998</c:v>
                </c:pt>
                <c:pt idx="2924">
                  <c:v>292.5</c:v>
                </c:pt>
                <c:pt idx="2925">
                  <c:v>292.60000000000002</c:v>
                </c:pt>
                <c:pt idx="2926">
                  <c:v>292.7</c:v>
                </c:pt>
                <c:pt idx="2927">
                  <c:v>292.8</c:v>
                </c:pt>
                <c:pt idx="2928">
                  <c:v>292.89999999999998</c:v>
                </c:pt>
                <c:pt idx="2929">
                  <c:v>293</c:v>
                </c:pt>
                <c:pt idx="2930">
                  <c:v>293.10000000000002</c:v>
                </c:pt>
                <c:pt idx="2931">
                  <c:v>293.2</c:v>
                </c:pt>
                <c:pt idx="2932">
                  <c:v>293.3</c:v>
                </c:pt>
                <c:pt idx="2933">
                  <c:v>293.39999999999998</c:v>
                </c:pt>
                <c:pt idx="2934">
                  <c:v>293.5</c:v>
                </c:pt>
                <c:pt idx="2935">
                  <c:v>293.60000000000002</c:v>
                </c:pt>
                <c:pt idx="2936">
                  <c:v>293.7</c:v>
                </c:pt>
                <c:pt idx="2937">
                  <c:v>293.8</c:v>
                </c:pt>
                <c:pt idx="2938">
                  <c:v>293.89999999999998</c:v>
                </c:pt>
                <c:pt idx="2939">
                  <c:v>294</c:v>
                </c:pt>
                <c:pt idx="2940">
                  <c:v>294.10000000000002</c:v>
                </c:pt>
                <c:pt idx="2941">
                  <c:v>294.2</c:v>
                </c:pt>
                <c:pt idx="2942">
                  <c:v>294.3</c:v>
                </c:pt>
                <c:pt idx="2943">
                  <c:v>294.39999999999998</c:v>
                </c:pt>
                <c:pt idx="2944">
                  <c:v>294.5</c:v>
                </c:pt>
                <c:pt idx="2945">
                  <c:v>294.60000000000002</c:v>
                </c:pt>
                <c:pt idx="2946">
                  <c:v>294.7</c:v>
                </c:pt>
                <c:pt idx="2947">
                  <c:v>294.8</c:v>
                </c:pt>
                <c:pt idx="2948">
                  <c:v>294.89999999999998</c:v>
                </c:pt>
                <c:pt idx="2949">
                  <c:v>295</c:v>
                </c:pt>
                <c:pt idx="2950">
                  <c:v>295.10000000000002</c:v>
                </c:pt>
                <c:pt idx="2951">
                  <c:v>295.2</c:v>
                </c:pt>
                <c:pt idx="2952">
                  <c:v>295.3</c:v>
                </c:pt>
                <c:pt idx="2953">
                  <c:v>295.39999999999998</c:v>
                </c:pt>
                <c:pt idx="2954">
                  <c:v>295.5</c:v>
                </c:pt>
                <c:pt idx="2955">
                  <c:v>295.60000000000002</c:v>
                </c:pt>
                <c:pt idx="2956">
                  <c:v>295.7</c:v>
                </c:pt>
                <c:pt idx="2957">
                  <c:v>295.8</c:v>
                </c:pt>
                <c:pt idx="2958">
                  <c:v>295.89999999999998</c:v>
                </c:pt>
                <c:pt idx="2959">
                  <c:v>296</c:v>
                </c:pt>
                <c:pt idx="2960">
                  <c:v>296.10000000000002</c:v>
                </c:pt>
                <c:pt idx="2961">
                  <c:v>296.2</c:v>
                </c:pt>
                <c:pt idx="2962">
                  <c:v>296.3</c:v>
                </c:pt>
                <c:pt idx="2963">
                  <c:v>296.39999999999998</c:v>
                </c:pt>
                <c:pt idx="2964">
                  <c:v>296.5</c:v>
                </c:pt>
                <c:pt idx="2965">
                  <c:v>296.60000000000002</c:v>
                </c:pt>
                <c:pt idx="2966">
                  <c:v>296.7</c:v>
                </c:pt>
                <c:pt idx="2967">
                  <c:v>296.8</c:v>
                </c:pt>
                <c:pt idx="2968">
                  <c:v>296.89999999999998</c:v>
                </c:pt>
                <c:pt idx="2969">
                  <c:v>297</c:v>
                </c:pt>
                <c:pt idx="2970">
                  <c:v>297.10000000000002</c:v>
                </c:pt>
                <c:pt idx="2971">
                  <c:v>297.2</c:v>
                </c:pt>
                <c:pt idx="2972">
                  <c:v>297.3</c:v>
                </c:pt>
                <c:pt idx="2973">
                  <c:v>297.39999999999998</c:v>
                </c:pt>
                <c:pt idx="2974">
                  <c:v>297.5</c:v>
                </c:pt>
                <c:pt idx="2975">
                  <c:v>297.60000000000002</c:v>
                </c:pt>
                <c:pt idx="2976">
                  <c:v>297.7</c:v>
                </c:pt>
                <c:pt idx="2977">
                  <c:v>297.8</c:v>
                </c:pt>
                <c:pt idx="2978">
                  <c:v>297.89999999999998</c:v>
                </c:pt>
                <c:pt idx="2979">
                  <c:v>298</c:v>
                </c:pt>
                <c:pt idx="2980">
                  <c:v>298.10000000000002</c:v>
                </c:pt>
                <c:pt idx="2981">
                  <c:v>298.2</c:v>
                </c:pt>
                <c:pt idx="2982">
                  <c:v>298.3</c:v>
                </c:pt>
                <c:pt idx="2983">
                  <c:v>298.39999999999998</c:v>
                </c:pt>
                <c:pt idx="2984">
                  <c:v>298.5</c:v>
                </c:pt>
                <c:pt idx="2985">
                  <c:v>298.60000000000002</c:v>
                </c:pt>
                <c:pt idx="2986">
                  <c:v>298.7</c:v>
                </c:pt>
                <c:pt idx="2987">
                  <c:v>298.8</c:v>
                </c:pt>
                <c:pt idx="2988">
                  <c:v>298.89999999999998</c:v>
                </c:pt>
                <c:pt idx="2989">
                  <c:v>299</c:v>
                </c:pt>
                <c:pt idx="2990">
                  <c:v>299.10000000000002</c:v>
                </c:pt>
                <c:pt idx="2991">
                  <c:v>299.2</c:v>
                </c:pt>
                <c:pt idx="2992">
                  <c:v>299.3</c:v>
                </c:pt>
                <c:pt idx="2993">
                  <c:v>299.39999999999998</c:v>
                </c:pt>
                <c:pt idx="2994">
                  <c:v>299.5</c:v>
                </c:pt>
                <c:pt idx="2995">
                  <c:v>299.60000000000002</c:v>
                </c:pt>
                <c:pt idx="2996">
                  <c:v>299.7</c:v>
                </c:pt>
                <c:pt idx="2997">
                  <c:v>299.8</c:v>
                </c:pt>
                <c:pt idx="2998">
                  <c:v>299.89999999999998</c:v>
                </c:pt>
                <c:pt idx="2999">
                  <c:v>300</c:v>
                </c:pt>
                <c:pt idx="3000">
                  <c:v>300.10000000000002</c:v>
                </c:pt>
                <c:pt idx="3001">
                  <c:v>300.2</c:v>
                </c:pt>
                <c:pt idx="3002">
                  <c:v>300.3</c:v>
                </c:pt>
                <c:pt idx="3003">
                  <c:v>300.39999999999998</c:v>
                </c:pt>
                <c:pt idx="3004">
                  <c:v>300.5</c:v>
                </c:pt>
                <c:pt idx="3005">
                  <c:v>300.60000000000002</c:v>
                </c:pt>
                <c:pt idx="3006">
                  <c:v>300.7</c:v>
                </c:pt>
                <c:pt idx="3007">
                  <c:v>300.8</c:v>
                </c:pt>
                <c:pt idx="3008">
                  <c:v>300.89999999999998</c:v>
                </c:pt>
                <c:pt idx="3009">
                  <c:v>301</c:v>
                </c:pt>
                <c:pt idx="3010">
                  <c:v>301.10000000000002</c:v>
                </c:pt>
                <c:pt idx="3011">
                  <c:v>301.2</c:v>
                </c:pt>
                <c:pt idx="3012">
                  <c:v>301.3</c:v>
                </c:pt>
                <c:pt idx="3013">
                  <c:v>301.39999999999998</c:v>
                </c:pt>
                <c:pt idx="3014">
                  <c:v>301.5</c:v>
                </c:pt>
                <c:pt idx="3015">
                  <c:v>301.60000000000002</c:v>
                </c:pt>
                <c:pt idx="3016">
                  <c:v>301.7</c:v>
                </c:pt>
                <c:pt idx="3017">
                  <c:v>301.8</c:v>
                </c:pt>
                <c:pt idx="3018">
                  <c:v>301.89999999999998</c:v>
                </c:pt>
                <c:pt idx="3019">
                  <c:v>302</c:v>
                </c:pt>
                <c:pt idx="3020">
                  <c:v>302.10000000000002</c:v>
                </c:pt>
                <c:pt idx="3021">
                  <c:v>302.2</c:v>
                </c:pt>
                <c:pt idx="3022">
                  <c:v>302.3</c:v>
                </c:pt>
                <c:pt idx="3023">
                  <c:v>302.39999999999998</c:v>
                </c:pt>
                <c:pt idx="3024">
                  <c:v>302.5</c:v>
                </c:pt>
                <c:pt idx="3025">
                  <c:v>302.60000000000002</c:v>
                </c:pt>
                <c:pt idx="3026">
                  <c:v>302.7</c:v>
                </c:pt>
                <c:pt idx="3027">
                  <c:v>302.8</c:v>
                </c:pt>
                <c:pt idx="3028">
                  <c:v>302.89999999999998</c:v>
                </c:pt>
                <c:pt idx="3029">
                  <c:v>303</c:v>
                </c:pt>
                <c:pt idx="3030">
                  <c:v>303.10000000000002</c:v>
                </c:pt>
                <c:pt idx="3031">
                  <c:v>303.2</c:v>
                </c:pt>
                <c:pt idx="3032">
                  <c:v>303.3</c:v>
                </c:pt>
                <c:pt idx="3033">
                  <c:v>303.39999999999998</c:v>
                </c:pt>
                <c:pt idx="3034">
                  <c:v>303.5</c:v>
                </c:pt>
                <c:pt idx="3035">
                  <c:v>303.60000000000002</c:v>
                </c:pt>
                <c:pt idx="3036">
                  <c:v>303.7</c:v>
                </c:pt>
                <c:pt idx="3037">
                  <c:v>303.8</c:v>
                </c:pt>
                <c:pt idx="3038">
                  <c:v>303.89999999999998</c:v>
                </c:pt>
                <c:pt idx="3039">
                  <c:v>304</c:v>
                </c:pt>
                <c:pt idx="3040">
                  <c:v>304.10000000000002</c:v>
                </c:pt>
                <c:pt idx="3041">
                  <c:v>304.2</c:v>
                </c:pt>
                <c:pt idx="3042">
                  <c:v>304.3</c:v>
                </c:pt>
                <c:pt idx="3043">
                  <c:v>304.39999999999998</c:v>
                </c:pt>
                <c:pt idx="3044">
                  <c:v>304.5</c:v>
                </c:pt>
                <c:pt idx="3045">
                  <c:v>304.60000000000002</c:v>
                </c:pt>
                <c:pt idx="3046">
                  <c:v>304.7</c:v>
                </c:pt>
                <c:pt idx="3047">
                  <c:v>304.8</c:v>
                </c:pt>
                <c:pt idx="3048">
                  <c:v>304.89999999999998</c:v>
                </c:pt>
                <c:pt idx="3049">
                  <c:v>305</c:v>
                </c:pt>
                <c:pt idx="3050">
                  <c:v>305.10000000000002</c:v>
                </c:pt>
                <c:pt idx="3051">
                  <c:v>305.2</c:v>
                </c:pt>
                <c:pt idx="3052">
                  <c:v>305.3</c:v>
                </c:pt>
                <c:pt idx="3053">
                  <c:v>305.39999999999998</c:v>
                </c:pt>
                <c:pt idx="3054">
                  <c:v>305.5</c:v>
                </c:pt>
                <c:pt idx="3055">
                  <c:v>305.60000000000002</c:v>
                </c:pt>
                <c:pt idx="3056">
                  <c:v>305.7</c:v>
                </c:pt>
                <c:pt idx="3057">
                  <c:v>305.8</c:v>
                </c:pt>
                <c:pt idx="3058">
                  <c:v>305.89999999999998</c:v>
                </c:pt>
                <c:pt idx="3059">
                  <c:v>306</c:v>
                </c:pt>
                <c:pt idx="3060">
                  <c:v>306.10000000000002</c:v>
                </c:pt>
                <c:pt idx="3061">
                  <c:v>306.2</c:v>
                </c:pt>
                <c:pt idx="3062">
                  <c:v>306.3</c:v>
                </c:pt>
                <c:pt idx="3063">
                  <c:v>306.39999999999998</c:v>
                </c:pt>
                <c:pt idx="3064">
                  <c:v>306.5</c:v>
                </c:pt>
                <c:pt idx="3065">
                  <c:v>306.60000000000002</c:v>
                </c:pt>
                <c:pt idx="3066">
                  <c:v>306.7</c:v>
                </c:pt>
                <c:pt idx="3067">
                  <c:v>306.8</c:v>
                </c:pt>
                <c:pt idx="3068">
                  <c:v>306.89999999999998</c:v>
                </c:pt>
                <c:pt idx="3069">
                  <c:v>307</c:v>
                </c:pt>
                <c:pt idx="3070">
                  <c:v>307.10000000000002</c:v>
                </c:pt>
                <c:pt idx="3071">
                  <c:v>307.2</c:v>
                </c:pt>
                <c:pt idx="3072">
                  <c:v>307.3</c:v>
                </c:pt>
                <c:pt idx="3073">
                  <c:v>307.39999999999998</c:v>
                </c:pt>
                <c:pt idx="3074">
                  <c:v>307.5</c:v>
                </c:pt>
                <c:pt idx="3075">
                  <c:v>307.60000000000002</c:v>
                </c:pt>
                <c:pt idx="3076">
                  <c:v>307.7</c:v>
                </c:pt>
                <c:pt idx="3077">
                  <c:v>307.8</c:v>
                </c:pt>
                <c:pt idx="3078">
                  <c:v>307.89999999999998</c:v>
                </c:pt>
                <c:pt idx="3079">
                  <c:v>308</c:v>
                </c:pt>
                <c:pt idx="3080">
                  <c:v>308.10000000000002</c:v>
                </c:pt>
                <c:pt idx="3081">
                  <c:v>308.2</c:v>
                </c:pt>
                <c:pt idx="3082">
                  <c:v>308.3</c:v>
                </c:pt>
                <c:pt idx="3083">
                  <c:v>308.39999999999998</c:v>
                </c:pt>
                <c:pt idx="3084">
                  <c:v>308.5</c:v>
                </c:pt>
                <c:pt idx="3085">
                  <c:v>308.60000000000002</c:v>
                </c:pt>
                <c:pt idx="3086">
                  <c:v>308.7</c:v>
                </c:pt>
                <c:pt idx="3087">
                  <c:v>308.8</c:v>
                </c:pt>
                <c:pt idx="3088">
                  <c:v>308.89999999999998</c:v>
                </c:pt>
                <c:pt idx="3089">
                  <c:v>309</c:v>
                </c:pt>
                <c:pt idx="3090">
                  <c:v>309.10000000000002</c:v>
                </c:pt>
                <c:pt idx="3091">
                  <c:v>309.2</c:v>
                </c:pt>
                <c:pt idx="3092">
                  <c:v>309.3</c:v>
                </c:pt>
                <c:pt idx="3093">
                  <c:v>309.39999999999998</c:v>
                </c:pt>
                <c:pt idx="3094">
                  <c:v>309.5</c:v>
                </c:pt>
                <c:pt idx="3095">
                  <c:v>309.60000000000002</c:v>
                </c:pt>
                <c:pt idx="3096">
                  <c:v>309.7</c:v>
                </c:pt>
                <c:pt idx="3097">
                  <c:v>309.8</c:v>
                </c:pt>
                <c:pt idx="3098">
                  <c:v>309.89999999999998</c:v>
                </c:pt>
                <c:pt idx="3099">
                  <c:v>310</c:v>
                </c:pt>
                <c:pt idx="3100">
                  <c:v>310.10000000000002</c:v>
                </c:pt>
                <c:pt idx="3101">
                  <c:v>310.2</c:v>
                </c:pt>
                <c:pt idx="3102">
                  <c:v>310.3</c:v>
                </c:pt>
                <c:pt idx="3103">
                  <c:v>310.39999999999998</c:v>
                </c:pt>
                <c:pt idx="3104">
                  <c:v>310.5</c:v>
                </c:pt>
                <c:pt idx="3105">
                  <c:v>310.60000000000002</c:v>
                </c:pt>
                <c:pt idx="3106">
                  <c:v>310.7</c:v>
                </c:pt>
                <c:pt idx="3107">
                  <c:v>310.8</c:v>
                </c:pt>
                <c:pt idx="3108">
                  <c:v>310.89999999999998</c:v>
                </c:pt>
                <c:pt idx="3109">
                  <c:v>311</c:v>
                </c:pt>
                <c:pt idx="3110">
                  <c:v>311.10000000000002</c:v>
                </c:pt>
                <c:pt idx="3111">
                  <c:v>311.2</c:v>
                </c:pt>
                <c:pt idx="3112">
                  <c:v>311.3</c:v>
                </c:pt>
                <c:pt idx="3113">
                  <c:v>311.39999999999998</c:v>
                </c:pt>
                <c:pt idx="3114">
                  <c:v>311.5</c:v>
                </c:pt>
                <c:pt idx="3115">
                  <c:v>311.60000000000002</c:v>
                </c:pt>
                <c:pt idx="3116">
                  <c:v>311.7</c:v>
                </c:pt>
                <c:pt idx="3117">
                  <c:v>311.8</c:v>
                </c:pt>
                <c:pt idx="3118">
                  <c:v>311.89999999999998</c:v>
                </c:pt>
                <c:pt idx="3119">
                  <c:v>312</c:v>
                </c:pt>
                <c:pt idx="3120">
                  <c:v>312.10000000000002</c:v>
                </c:pt>
                <c:pt idx="3121">
                  <c:v>312.2</c:v>
                </c:pt>
                <c:pt idx="3122">
                  <c:v>312.3</c:v>
                </c:pt>
                <c:pt idx="3123">
                  <c:v>312.39999999999998</c:v>
                </c:pt>
                <c:pt idx="3124">
                  <c:v>312.5</c:v>
                </c:pt>
                <c:pt idx="3125">
                  <c:v>312.60000000000002</c:v>
                </c:pt>
                <c:pt idx="3126">
                  <c:v>312.7</c:v>
                </c:pt>
                <c:pt idx="3127">
                  <c:v>312.8</c:v>
                </c:pt>
                <c:pt idx="3128">
                  <c:v>312.89999999999998</c:v>
                </c:pt>
                <c:pt idx="3129">
                  <c:v>313</c:v>
                </c:pt>
                <c:pt idx="3130">
                  <c:v>313.10000000000002</c:v>
                </c:pt>
                <c:pt idx="3131">
                  <c:v>313.2</c:v>
                </c:pt>
                <c:pt idx="3132">
                  <c:v>313.3</c:v>
                </c:pt>
                <c:pt idx="3133">
                  <c:v>313.39999999999998</c:v>
                </c:pt>
                <c:pt idx="3134">
                  <c:v>313.5</c:v>
                </c:pt>
                <c:pt idx="3135">
                  <c:v>313.60000000000002</c:v>
                </c:pt>
                <c:pt idx="3136">
                  <c:v>313.7</c:v>
                </c:pt>
                <c:pt idx="3137">
                  <c:v>313.8</c:v>
                </c:pt>
                <c:pt idx="3138">
                  <c:v>313.89999999999998</c:v>
                </c:pt>
                <c:pt idx="3139">
                  <c:v>314</c:v>
                </c:pt>
                <c:pt idx="3140">
                  <c:v>314.10000000000002</c:v>
                </c:pt>
                <c:pt idx="3141">
                  <c:v>314.2</c:v>
                </c:pt>
                <c:pt idx="3142">
                  <c:v>314.3</c:v>
                </c:pt>
                <c:pt idx="3143">
                  <c:v>314.39999999999998</c:v>
                </c:pt>
                <c:pt idx="3144">
                  <c:v>314.5</c:v>
                </c:pt>
                <c:pt idx="3145">
                  <c:v>314.60000000000002</c:v>
                </c:pt>
                <c:pt idx="3146">
                  <c:v>314.7</c:v>
                </c:pt>
                <c:pt idx="3147">
                  <c:v>314.8</c:v>
                </c:pt>
                <c:pt idx="3148">
                  <c:v>314.89999999999998</c:v>
                </c:pt>
                <c:pt idx="3149">
                  <c:v>315</c:v>
                </c:pt>
                <c:pt idx="3150">
                  <c:v>315.10000000000002</c:v>
                </c:pt>
                <c:pt idx="3151">
                  <c:v>315.2</c:v>
                </c:pt>
                <c:pt idx="3152">
                  <c:v>315.3</c:v>
                </c:pt>
                <c:pt idx="3153">
                  <c:v>315.39999999999998</c:v>
                </c:pt>
                <c:pt idx="3154">
                  <c:v>315.5</c:v>
                </c:pt>
                <c:pt idx="3155">
                  <c:v>315.60000000000002</c:v>
                </c:pt>
                <c:pt idx="3156">
                  <c:v>315.7</c:v>
                </c:pt>
                <c:pt idx="3157">
                  <c:v>315.8</c:v>
                </c:pt>
                <c:pt idx="3158">
                  <c:v>315.89999999999998</c:v>
                </c:pt>
                <c:pt idx="3159">
                  <c:v>316</c:v>
                </c:pt>
                <c:pt idx="3160">
                  <c:v>316.10000000000002</c:v>
                </c:pt>
                <c:pt idx="3161">
                  <c:v>316.2</c:v>
                </c:pt>
                <c:pt idx="3162">
                  <c:v>316.3</c:v>
                </c:pt>
                <c:pt idx="3163">
                  <c:v>316.39999999999998</c:v>
                </c:pt>
                <c:pt idx="3164">
                  <c:v>316.5</c:v>
                </c:pt>
                <c:pt idx="3165">
                  <c:v>316.60000000000002</c:v>
                </c:pt>
                <c:pt idx="3166">
                  <c:v>316.7</c:v>
                </c:pt>
                <c:pt idx="3167">
                  <c:v>316.8</c:v>
                </c:pt>
                <c:pt idx="3168">
                  <c:v>316.89999999999998</c:v>
                </c:pt>
                <c:pt idx="3169">
                  <c:v>317</c:v>
                </c:pt>
                <c:pt idx="3170">
                  <c:v>317.10000000000002</c:v>
                </c:pt>
                <c:pt idx="3171">
                  <c:v>317.2</c:v>
                </c:pt>
                <c:pt idx="3172">
                  <c:v>317.3</c:v>
                </c:pt>
                <c:pt idx="3173">
                  <c:v>317.39999999999998</c:v>
                </c:pt>
                <c:pt idx="3174">
                  <c:v>317.5</c:v>
                </c:pt>
                <c:pt idx="3175">
                  <c:v>317.60000000000002</c:v>
                </c:pt>
                <c:pt idx="3176">
                  <c:v>317.7</c:v>
                </c:pt>
                <c:pt idx="3177">
                  <c:v>317.8</c:v>
                </c:pt>
                <c:pt idx="3178">
                  <c:v>317.89999999999998</c:v>
                </c:pt>
                <c:pt idx="3179">
                  <c:v>318</c:v>
                </c:pt>
                <c:pt idx="3180">
                  <c:v>318.10000000000002</c:v>
                </c:pt>
                <c:pt idx="3181">
                  <c:v>318.2</c:v>
                </c:pt>
                <c:pt idx="3182">
                  <c:v>318.3</c:v>
                </c:pt>
                <c:pt idx="3183">
                  <c:v>318.39999999999998</c:v>
                </c:pt>
                <c:pt idx="3184">
                  <c:v>318.5</c:v>
                </c:pt>
                <c:pt idx="3185">
                  <c:v>318.60000000000002</c:v>
                </c:pt>
                <c:pt idx="3186">
                  <c:v>318.7</c:v>
                </c:pt>
                <c:pt idx="3187">
                  <c:v>318.8</c:v>
                </c:pt>
                <c:pt idx="3188">
                  <c:v>318.89999999999998</c:v>
                </c:pt>
                <c:pt idx="3189">
                  <c:v>319</c:v>
                </c:pt>
                <c:pt idx="3190">
                  <c:v>319.10000000000002</c:v>
                </c:pt>
                <c:pt idx="3191">
                  <c:v>319.2</c:v>
                </c:pt>
                <c:pt idx="3192">
                  <c:v>319.3</c:v>
                </c:pt>
                <c:pt idx="3193">
                  <c:v>319.39999999999998</c:v>
                </c:pt>
                <c:pt idx="3194">
                  <c:v>319.5</c:v>
                </c:pt>
                <c:pt idx="3195">
                  <c:v>319.60000000000002</c:v>
                </c:pt>
                <c:pt idx="3196">
                  <c:v>319.7</c:v>
                </c:pt>
                <c:pt idx="3197">
                  <c:v>319.8</c:v>
                </c:pt>
                <c:pt idx="3198">
                  <c:v>319.89999999999998</c:v>
                </c:pt>
                <c:pt idx="3199">
                  <c:v>320</c:v>
                </c:pt>
                <c:pt idx="3200">
                  <c:v>320.10000000000002</c:v>
                </c:pt>
                <c:pt idx="3201">
                  <c:v>320.2</c:v>
                </c:pt>
                <c:pt idx="3202">
                  <c:v>320.3</c:v>
                </c:pt>
                <c:pt idx="3203">
                  <c:v>320.39999999999998</c:v>
                </c:pt>
                <c:pt idx="3204">
                  <c:v>320.5</c:v>
                </c:pt>
                <c:pt idx="3205">
                  <c:v>320.60000000000002</c:v>
                </c:pt>
                <c:pt idx="3206">
                  <c:v>320.7</c:v>
                </c:pt>
                <c:pt idx="3207">
                  <c:v>320.8</c:v>
                </c:pt>
                <c:pt idx="3208">
                  <c:v>320.89999999999998</c:v>
                </c:pt>
                <c:pt idx="3209">
                  <c:v>321</c:v>
                </c:pt>
                <c:pt idx="3210">
                  <c:v>321.10000000000002</c:v>
                </c:pt>
                <c:pt idx="3211">
                  <c:v>321.2</c:v>
                </c:pt>
                <c:pt idx="3212">
                  <c:v>321.3</c:v>
                </c:pt>
                <c:pt idx="3213">
                  <c:v>321.39999999999998</c:v>
                </c:pt>
                <c:pt idx="3214">
                  <c:v>321.5</c:v>
                </c:pt>
                <c:pt idx="3215">
                  <c:v>321.60000000000002</c:v>
                </c:pt>
                <c:pt idx="3216">
                  <c:v>321.7</c:v>
                </c:pt>
                <c:pt idx="3217">
                  <c:v>321.8</c:v>
                </c:pt>
                <c:pt idx="3218">
                  <c:v>321.89999999999998</c:v>
                </c:pt>
                <c:pt idx="3219">
                  <c:v>322</c:v>
                </c:pt>
                <c:pt idx="3220">
                  <c:v>322.10000000000002</c:v>
                </c:pt>
                <c:pt idx="3221">
                  <c:v>322.2</c:v>
                </c:pt>
                <c:pt idx="3222">
                  <c:v>322.3</c:v>
                </c:pt>
                <c:pt idx="3223">
                  <c:v>322.39999999999998</c:v>
                </c:pt>
                <c:pt idx="3224">
                  <c:v>322.5</c:v>
                </c:pt>
                <c:pt idx="3225">
                  <c:v>322.60000000000002</c:v>
                </c:pt>
                <c:pt idx="3226">
                  <c:v>322.7</c:v>
                </c:pt>
                <c:pt idx="3227">
                  <c:v>322.8</c:v>
                </c:pt>
                <c:pt idx="3228">
                  <c:v>322.89999999999998</c:v>
                </c:pt>
                <c:pt idx="3229">
                  <c:v>323</c:v>
                </c:pt>
                <c:pt idx="3230">
                  <c:v>323.10000000000002</c:v>
                </c:pt>
                <c:pt idx="3231">
                  <c:v>323.2</c:v>
                </c:pt>
                <c:pt idx="3232">
                  <c:v>323.3</c:v>
                </c:pt>
                <c:pt idx="3233">
                  <c:v>323.39999999999998</c:v>
                </c:pt>
                <c:pt idx="3234">
                  <c:v>323.5</c:v>
                </c:pt>
                <c:pt idx="3235">
                  <c:v>323.60000000000002</c:v>
                </c:pt>
                <c:pt idx="3236">
                  <c:v>323.7</c:v>
                </c:pt>
                <c:pt idx="3237">
                  <c:v>323.8</c:v>
                </c:pt>
                <c:pt idx="3238">
                  <c:v>323.89999999999998</c:v>
                </c:pt>
                <c:pt idx="3239">
                  <c:v>324</c:v>
                </c:pt>
                <c:pt idx="3240">
                  <c:v>324.10000000000002</c:v>
                </c:pt>
                <c:pt idx="3241">
                  <c:v>324.2</c:v>
                </c:pt>
                <c:pt idx="3242">
                  <c:v>324.3</c:v>
                </c:pt>
                <c:pt idx="3243">
                  <c:v>324.39999999999998</c:v>
                </c:pt>
                <c:pt idx="3244">
                  <c:v>324.5</c:v>
                </c:pt>
                <c:pt idx="3245">
                  <c:v>324.60000000000002</c:v>
                </c:pt>
                <c:pt idx="3246">
                  <c:v>324.7</c:v>
                </c:pt>
                <c:pt idx="3247">
                  <c:v>324.8</c:v>
                </c:pt>
                <c:pt idx="3248">
                  <c:v>324.89999999999998</c:v>
                </c:pt>
                <c:pt idx="3249">
                  <c:v>325</c:v>
                </c:pt>
                <c:pt idx="3250">
                  <c:v>325.10000000000002</c:v>
                </c:pt>
                <c:pt idx="3251">
                  <c:v>325.2</c:v>
                </c:pt>
                <c:pt idx="3252">
                  <c:v>325.3</c:v>
                </c:pt>
                <c:pt idx="3253">
                  <c:v>325.39999999999998</c:v>
                </c:pt>
                <c:pt idx="3254">
                  <c:v>325.5</c:v>
                </c:pt>
                <c:pt idx="3255">
                  <c:v>325.60000000000002</c:v>
                </c:pt>
                <c:pt idx="3256">
                  <c:v>325.7</c:v>
                </c:pt>
                <c:pt idx="3257">
                  <c:v>325.8</c:v>
                </c:pt>
                <c:pt idx="3258">
                  <c:v>325.89999999999998</c:v>
                </c:pt>
                <c:pt idx="3259">
                  <c:v>326</c:v>
                </c:pt>
                <c:pt idx="3260">
                  <c:v>326.10000000000002</c:v>
                </c:pt>
                <c:pt idx="3261">
                  <c:v>326.2</c:v>
                </c:pt>
                <c:pt idx="3262">
                  <c:v>326.3</c:v>
                </c:pt>
                <c:pt idx="3263">
                  <c:v>326.39999999999998</c:v>
                </c:pt>
                <c:pt idx="3264">
                  <c:v>326.5</c:v>
                </c:pt>
                <c:pt idx="3265">
                  <c:v>326.60000000000002</c:v>
                </c:pt>
                <c:pt idx="3266">
                  <c:v>326.7</c:v>
                </c:pt>
                <c:pt idx="3267">
                  <c:v>326.8</c:v>
                </c:pt>
                <c:pt idx="3268">
                  <c:v>326.89999999999998</c:v>
                </c:pt>
                <c:pt idx="3269">
                  <c:v>327</c:v>
                </c:pt>
                <c:pt idx="3270">
                  <c:v>327.10000000000002</c:v>
                </c:pt>
                <c:pt idx="3271">
                  <c:v>327.2</c:v>
                </c:pt>
                <c:pt idx="3272">
                  <c:v>327.3</c:v>
                </c:pt>
                <c:pt idx="3273">
                  <c:v>327.39999999999998</c:v>
                </c:pt>
                <c:pt idx="3274">
                  <c:v>327.5</c:v>
                </c:pt>
                <c:pt idx="3275">
                  <c:v>327.60000000000002</c:v>
                </c:pt>
                <c:pt idx="3276">
                  <c:v>327.7</c:v>
                </c:pt>
                <c:pt idx="3277">
                  <c:v>327.8</c:v>
                </c:pt>
                <c:pt idx="3278">
                  <c:v>327.9</c:v>
                </c:pt>
                <c:pt idx="3279">
                  <c:v>328</c:v>
                </c:pt>
                <c:pt idx="3280">
                  <c:v>328.1</c:v>
                </c:pt>
                <c:pt idx="3281">
                  <c:v>328.2</c:v>
                </c:pt>
                <c:pt idx="3282">
                  <c:v>328.3</c:v>
                </c:pt>
                <c:pt idx="3283">
                  <c:v>328.4</c:v>
                </c:pt>
                <c:pt idx="3284">
                  <c:v>328.5</c:v>
                </c:pt>
                <c:pt idx="3285">
                  <c:v>328.6</c:v>
                </c:pt>
                <c:pt idx="3286">
                  <c:v>328.7</c:v>
                </c:pt>
                <c:pt idx="3287">
                  <c:v>328.8</c:v>
                </c:pt>
                <c:pt idx="3288">
                  <c:v>328.9</c:v>
                </c:pt>
                <c:pt idx="3289">
                  <c:v>329</c:v>
                </c:pt>
                <c:pt idx="3290">
                  <c:v>329.1</c:v>
                </c:pt>
                <c:pt idx="3291">
                  <c:v>329.2</c:v>
                </c:pt>
                <c:pt idx="3292">
                  <c:v>329.3</c:v>
                </c:pt>
                <c:pt idx="3293">
                  <c:v>329.4</c:v>
                </c:pt>
                <c:pt idx="3294">
                  <c:v>329.5</c:v>
                </c:pt>
                <c:pt idx="3295">
                  <c:v>329.6</c:v>
                </c:pt>
                <c:pt idx="3296">
                  <c:v>329.7</c:v>
                </c:pt>
                <c:pt idx="3297">
                  <c:v>329.8</c:v>
                </c:pt>
                <c:pt idx="3298">
                  <c:v>329.9</c:v>
                </c:pt>
                <c:pt idx="3299">
                  <c:v>330</c:v>
                </c:pt>
                <c:pt idx="3300">
                  <c:v>330.1</c:v>
                </c:pt>
                <c:pt idx="3301">
                  <c:v>330.2</c:v>
                </c:pt>
                <c:pt idx="3302">
                  <c:v>330.3</c:v>
                </c:pt>
                <c:pt idx="3303">
                  <c:v>330.4</c:v>
                </c:pt>
                <c:pt idx="3304">
                  <c:v>330.5</c:v>
                </c:pt>
                <c:pt idx="3305">
                  <c:v>330.6</c:v>
                </c:pt>
                <c:pt idx="3306">
                  <c:v>330.7</c:v>
                </c:pt>
                <c:pt idx="3307">
                  <c:v>330.8</c:v>
                </c:pt>
                <c:pt idx="3308">
                  <c:v>330.9</c:v>
                </c:pt>
                <c:pt idx="3309">
                  <c:v>331</c:v>
                </c:pt>
                <c:pt idx="3310">
                  <c:v>331.1</c:v>
                </c:pt>
                <c:pt idx="3311">
                  <c:v>331.2</c:v>
                </c:pt>
                <c:pt idx="3312">
                  <c:v>331.3</c:v>
                </c:pt>
                <c:pt idx="3313">
                  <c:v>331.4</c:v>
                </c:pt>
                <c:pt idx="3314">
                  <c:v>331.5</c:v>
                </c:pt>
                <c:pt idx="3315">
                  <c:v>331.6</c:v>
                </c:pt>
                <c:pt idx="3316">
                  <c:v>331.7</c:v>
                </c:pt>
                <c:pt idx="3317">
                  <c:v>331.8</c:v>
                </c:pt>
                <c:pt idx="3318">
                  <c:v>331.9</c:v>
                </c:pt>
                <c:pt idx="3319">
                  <c:v>332</c:v>
                </c:pt>
                <c:pt idx="3320">
                  <c:v>332.1</c:v>
                </c:pt>
                <c:pt idx="3321">
                  <c:v>332.2</c:v>
                </c:pt>
                <c:pt idx="3322">
                  <c:v>332.3</c:v>
                </c:pt>
                <c:pt idx="3323">
                  <c:v>332.4</c:v>
                </c:pt>
                <c:pt idx="3324">
                  <c:v>332.5</c:v>
                </c:pt>
                <c:pt idx="3325">
                  <c:v>332.6</c:v>
                </c:pt>
                <c:pt idx="3326">
                  <c:v>332.7</c:v>
                </c:pt>
                <c:pt idx="3327">
                  <c:v>332.8</c:v>
                </c:pt>
                <c:pt idx="3328">
                  <c:v>332.9</c:v>
                </c:pt>
                <c:pt idx="3329">
                  <c:v>333</c:v>
                </c:pt>
                <c:pt idx="3330">
                  <c:v>333.1</c:v>
                </c:pt>
                <c:pt idx="3331">
                  <c:v>333.2</c:v>
                </c:pt>
                <c:pt idx="3332">
                  <c:v>333.3</c:v>
                </c:pt>
                <c:pt idx="3333">
                  <c:v>333.4</c:v>
                </c:pt>
                <c:pt idx="3334">
                  <c:v>333.5</c:v>
                </c:pt>
                <c:pt idx="3335">
                  <c:v>333.6</c:v>
                </c:pt>
                <c:pt idx="3336">
                  <c:v>333.7</c:v>
                </c:pt>
                <c:pt idx="3337">
                  <c:v>333.8</c:v>
                </c:pt>
                <c:pt idx="3338">
                  <c:v>333.9</c:v>
                </c:pt>
                <c:pt idx="3339">
                  <c:v>334</c:v>
                </c:pt>
                <c:pt idx="3340">
                  <c:v>334.1</c:v>
                </c:pt>
                <c:pt idx="3341">
                  <c:v>334.2</c:v>
                </c:pt>
                <c:pt idx="3342">
                  <c:v>334.3</c:v>
                </c:pt>
                <c:pt idx="3343">
                  <c:v>334.4</c:v>
                </c:pt>
                <c:pt idx="3344">
                  <c:v>334.5</c:v>
                </c:pt>
                <c:pt idx="3345">
                  <c:v>334.6</c:v>
                </c:pt>
                <c:pt idx="3346">
                  <c:v>334.7</c:v>
                </c:pt>
                <c:pt idx="3347">
                  <c:v>334.8</c:v>
                </c:pt>
                <c:pt idx="3348">
                  <c:v>334.9</c:v>
                </c:pt>
                <c:pt idx="3349">
                  <c:v>335</c:v>
                </c:pt>
                <c:pt idx="3350">
                  <c:v>335.1</c:v>
                </c:pt>
                <c:pt idx="3351">
                  <c:v>335.2</c:v>
                </c:pt>
                <c:pt idx="3352">
                  <c:v>335.3</c:v>
                </c:pt>
                <c:pt idx="3353">
                  <c:v>335.4</c:v>
                </c:pt>
                <c:pt idx="3354">
                  <c:v>335.5</c:v>
                </c:pt>
                <c:pt idx="3355">
                  <c:v>335.6</c:v>
                </c:pt>
                <c:pt idx="3356">
                  <c:v>335.7</c:v>
                </c:pt>
                <c:pt idx="3357">
                  <c:v>335.8</c:v>
                </c:pt>
                <c:pt idx="3358">
                  <c:v>335.9</c:v>
                </c:pt>
                <c:pt idx="3359">
                  <c:v>336</c:v>
                </c:pt>
                <c:pt idx="3360">
                  <c:v>336.1</c:v>
                </c:pt>
                <c:pt idx="3361">
                  <c:v>336.2</c:v>
                </c:pt>
                <c:pt idx="3362">
                  <c:v>336.3</c:v>
                </c:pt>
                <c:pt idx="3363">
                  <c:v>336.4</c:v>
                </c:pt>
                <c:pt idx="3364">
                  <c:v>336.5</c:v>
                </c:pt>
                <c:pt idx="3365">
                  <c:v>336.6</c:v>
                </c:pt>
                <c:pt idx="3366">
                  <c:v>336.7</c:v>
                </c:pt>
                <c:pt idx="3367">
                  <c:v>336.8</c:v>
                </c:pt>
                <c:pt idx="3368">
                  <c:v>336.9</c:v>
                </c:pt>
                <c:pt idx="3369">
                  <c:v>337</c:v>
                </c:pt>
                <c:pt idx="3370">
                  <c:v>337.1</c:v>
                </c:pt>
                <c:pt idx="3371">
                  <c:v>337.2</c:v>
                </c:pt>
                <c:pt idx="3372">
                  <c:v>337.3</c:v>
                </c:pt>
                <c:pt idx="3373">
                  <c:v>337.4</c:v>
                </c:pt>
                <c:pt idx="3374">
                  <c:v>337.5</c:v>
                </c:pt>
                <c:pt idx="3375">
                  <c:v>337.6</c:v>
                </c:pt>
                <c:pt idx="3376">
                  <c:v>337.7</c:v>
                </c:pt>
                <c:pt idx="3377">
                  <c:v>337.8</c:v>
                </c:pt>
                <c:pt idx="3378">
                  <c:v>337.9</c:v>
                </c:pt>
                <c:pt idx="3379">
                  <c:v>338</c:v>
                </c:pt>
                <c:pt idx="3380">
                  <c:v>338.1</c:v>
                </c:pt>
                <c:pt idx="3381">
                  <c:v>338.2</c:v>
                </c:pt>
                <c:pt idx="3382">
                  <c:v>338.3</c:v>
                </c:pt>
                <c:pt idx="3383">
                  <c:v>338.4</c:v>
                </c:pt>
                <c:pt idx="3384">
                  <c:v>338.5</c:v>
                </c:pt>
                <c:pt idx="3385">
                  <c:v>338.6</c:v>
                </c:pt>
                <c:pt idx="3386">
                  <c:v>338.7</c:v>
                </c:pt>
                <c:pt idx="3387">
                  <c:v>338.8</c:v>
                </c:pt>
                <c:pt idx="3388">
                  <c:v>338.9</c:v>
                </c:pt>
                <c:pt idx="3389">
                  <c:v>339</c:v>
                </c:pt>
                <c:pt idx="3390">
                  <c:v>339.1</c:v>
                </c:pt>
                <c:pt idx="3391">
                  <c:v>339.2</c:v>
                </c:pt>
                <c:pt idx="3392">
                  <c:v>339.3</c:v>
                </c:pt>
                <c:pt idx="3393">
                  <c:v>339.4</c:v>
                </c:pt>
                <c:pt idx="3394">
                  <c:v>339.5</c:v>
                </c:pt>
                <c:pt idx="3395">
                  <c:v>339.6</c:v>
                </c:pt>
                <c:pt idx="3396">
                  <c:v>339.7</c:v>
                </c:pt>
                <c:pt idx="3397">
                  <c:v>339.8</c:v>
                </c:pt>
                <c:pt idx="3398">
                  <c:v>339.9</c:v>
                </c:pt>
                <c:pt idx="3399">
                  <c:v>340</c:v>
                </c:pt>
                <c:pt idx="3400">
                  <c:v>340.1</c:v>
                </c:pt>
                <c:pt idx="3401">
                  <c:v>340.2</c:v>
                </c:pt>
                <c:pt idx="3402">
                  <c:v>340.3</c:v>
                </c:pt>
                <c:pt idx="3403">
                  <c:v>340.4</c:v>
                </c:pt>
                <c:pt idx="3404">
                  <c:v>340.5</c:v>
                </c:pt>
                <c:pt idx="3405">
                  <c:v>340.6</c:v>
                </c:pt>
                <c:pt idx="3406">
                  <c:v>340.7</c:v>
                </c:pt>
                <c:pt idx="3407">
                  <c:v>340.8</c:v>
                </c:pt>
                <c:pt idx="3408">
                  <c:v>340.9</c:v>
                </c:pt>
                <c:pt idx="3409">
                  <c:v>341</c:v>
                </c:pt>
                <c:pt idx="3410">
                  <c:v>341.1</c:v>
                </c:pt>
                <c:pt idx="3411">
                  <c:v>341.2</c:v>
                </c:pt>
                <c:pt idx="3412">
                  <c:v>341.3</c:v>
                </c:pt>
                <c:pt idx="3413">
                  <c:v>341.4</c:v>
                </c:pt>
                <c:pt idx="3414">
                  <c:v>341.5</c:v>
                </c:pt>
                <c:pt idx="3415">
                  <c:v>341.6</c:v>
                </c:pt>
                <c:pt idx="3416">
                  <c:v>341.7</c:v>
                </c:pt>
                <c:pt idx="3417">
                  <c:v>341.8</c:v>
                </c:pt>
                <c:pt idx="3418">
                  <c:v>341.9</c:v>
                </c:pt>
                <c:pt idx="3419">
                  <c:v>342</c:v>
                </c:pt>
                <c:pt idx="3420">
                  <c:v>342.1</c:v>
                </c:pt>
                <c:pt idx="3421">
                  <c:v>342.2</c:v>
                </c:pt>
                <c:pt idx="3422">
                  <c:v>342.3</c:v>
                </c:pt>
                <c:pt idx="3423">
                  <c:v>342.4</c:v>
                </c:pt>
                <c:pt idx="3424">
                  <c:v>342.5</c:v>
                </c:pt>
                <c:pt idx="3425">
                  <c:v>342.6</c:v>
                </c:pt>
                <c:pt idx="3426">
                  <c:v>342.7</c:v>
                </c:pt>
                <c:pt idx="3427">
                  <c:v>342.8</c:v>
                </c:pt>
                <c:pt idx="3428">
                  <c:v>342.9</c:v>
                </c:pt>
                <c:pt idx="3429">
                  <c:v>343</c:v>
                </c:pt>
                <c:pt idx="3430">
                  <c:v>343.1</c:v>
                </c:pt>
                <c:pt idx="3431">
                  <c:v>343.2</c:v>
                </c:pt>
                <c:pt idx="3432">
                  <c:v>343.3</c:v>
                </c:pt>
                <c:pt idx="3433">
                  <c:v>343.4</c:v>
                </c:pt>
                <c:pt idx="3434">
                  <c:v>343.5</c:v>
                </c:pt>
                <c:pt idx="3435">
                  <c:v>343.6</c:v>
                </c:pt>
                <c:pt idx="3436">
                  <c:v>343.7</c:v>
                </c:pt>
                <c:pt idx="3437">
                  <c:v>343.8</c:v>
                </c:pt>
                <c:pt idx="3438">
                  <c:v>343.9</c:v>
                </c:pt>
                <c:pt idx="3439">
                  <c:v>344</c:v>
                </c:pt>
                <c:pt idx="3440">
                  <c:v>344.1</c:v>
                </c:pt>
                <c:pt idx="3441">
                  <c:v>344.2</c:v>
                </c:pt>
                <c:pt idx="3442">
                  <c:v>344.3</c:v>
                </c:pt>
                <c:pt idx="3443">
                  <c:v>344.4</c:v>
                </c:pt>
                <c:pt idx="3444">
                  <c:v>344.5</c:v>
                </c:pt>
                <c:pt idx="3445">
                  <c:v>344.6</c:v>
                </c:pt>
                <c:pt idx="3446">
                  <c:v>344.7</c:v>
                </c:pt>
                <c:pt idx="3447">
                  <c:v>344.8</c:v>
                </c:pt>
                <c:pt idx="3448">
                  <c:v>344.9</c:v>
                </c:pt>
                <c:pt idx="3449">
                  <c:v>345</c:v>
                </c:pt>
                <c:pt idx="3450">
                  <c:v>345.1</c:v>
                </c:pt>
                <c:pt idx="3451">
                  <c:v>345.2</c:v>
                </c:pt>
                <c:pt idx="3452">
                  <c:v>345.3</c:v>
                </c:pt>
                <c:pt idx="3453">
                  <c:v>345.4</c:v>
                </c:pt>
                <c:pt idx="3454">
                  <c:v>345.5</c:v>
                </c:pt>
                <c:pt idx="3455">
                  <c:v>345.6</c:v>
                </c:pt>
                <c:pt idx="3456">
                  <c:v>345.7</c:v>
                </c:pt>
                <c:pt idx="3457">
                  <c:v>345.8</c:v>
                </c:pt>
                <c:pt idx="3458">
                  <c:v>345.9</c:v>
                </c:pt>
                <c:pt idx="3459">
                  <c:v>346</c:v>
                </c:pt>
                <c:pt idx="3460">
                  <c:v>346.1</c:v>
                </c:pt>
                <c:pt idx="3461">
                  <c:v>346.2</c:v>
                </c:pt>
                <c:pt idx="3462">
                  <c:v>346.3</c:v>
                </c:pt>
                <c:pt idx="3463">
                  <c:v>346.4</c:v>
                </c:pt>
                <c:pt idx="3464">
                  <c:v>346.5</c:v>
                </c:pt>
                <c:pt idx="3465">
                  <c:v>346.6</c:v>
                </c:pt>
                <c:pt idx="3466">
                  <c:v>346.7</c:v>
                </c:pt>
                <c:pt idx="3467">
                  <c:v>346.8</c:v>
                </c:pt>
                <c:pt idx="3468">
                  <c:v>346.9</c:v>
                </c:pt>
                <c:pt idx="3469">
                  <c:v>347</c:v>
                </c:pt>
                <c:pt idx="3470">
                  <c:v>347.1</c:v>
                </c:pt>
                <c:pt idx="3471">
                  <c:v>347.2</c:v>
                </c:pt>
                <c:pt idx="3472">
                  <c:v>347.3</c:v>
                </c:pt>
                <c:pt idx="3473">
                  <c:v>347.4</c:v>
                </c:pt>
                <c:pt idx="3474">
                  <c:v>347.5</c:v>
                </c:pt>
                <c:pt idx="3475">
                  <c:v>347.6</c:v>
                </c:pt>
                <c:pt idx="3476">
                  <c:v>347.7</c:v>
                </c:pt>
                <c:pt idx="3477">
                  <c:v>347.8</c:v>
                </c:pt>
                <c:pt idx="3478">
                  <c:v>347.9</c:v>
                </c:pt>
                <c:pt idx="3479">
                  <c:v>348</c:v>
                </c:pt>
                <c:pt idx="3480">
                  <c:v>348.1</c:v>
                </c:pt>
                <c:pt idx="3481">
                  <c:v>348.2</c:v>
                </c:pt>
                <c:pt idx="3482">
                  <c:v>348.3</c:v>
                </c:pt>
                <c:pt idx="3483">
                  <c:v>348.4</c:v>
                </c:pt>
                <c:pt idx="3484">
                  <c:v>348.5</c:v>
                </c:pt>
                <c:pt idx="3485">
                  <c:v>348.6</c:v>
                </c:pt>
                <c:pt idx="3486">
                  <c:v>348.7</c:v>
                </c:pt>
                <c:pt idx="3487">
                  <c:v>348.8</c:v>
                </c:pt>
                <c:pt idx="3488">
                  <c:v>348.9</c:v>
                </c:pt>
                <c:pt idx="3489">
                  <c:v>349</c:v>
                </c:pt>
                <c:pt idx="3490">
                  <c:v>349.1</c:v>
                </c:pt>
                <c:pt idx="3491">
                  <c:v>349.2</c:v>
                </c:pt>
                <c:pt idx="3492">
                  <c:v>349.3</c:v>
                </c:pt>
                <c:pt idx="3493">
                  <c:v>349.4</c:v>
                </c:pt>
                <c:pt idx="3494">
                  <c:v>349.5</c:v>
                </c:pt>
                <c:pt idx="3495">
                  <c:v>349.6</c:v>
                </c:pt>
                <c:pt idx="3496">
                  <c:v>349.7</c:v>
                </c:pt>
                <c:pt idx="3497">
                  <c:v>349.8</c:v>
                </c:pt>
                <c:pt idx="3498">
                  <c:v>349.9</c:v>
                </c:pt>
                <c:pt idx="3499">
                  <c:v>350</c:v>
                </c:pt>
                <c:pt idx="3500">
                  <c:v>350.1</c:v>
                </c:pt>
                <c:pt idx="3501">
                  <c:v>350.2</c:v>
                </c:pt>
                <c:pt idx="3502">
                  <c:v>350.3</c:v>
                </c:pt>
                <c:pt idx="3503">
                  <c:v>350.4</c:v>
                </c:pt>
                <c:pt idx="3504">
                  <c:v>350.5</c:v>
                </c:pt>
                <c:pt idx="3505">
                  <c:v>350.6</c:v>
                </c:pt>
                <c:pt idx="3506">
                  <c:v>350.7</c:v>
                </c:pt>
                <c:pt idx="3507">
                  <c:v>350.8</c:v>
                </c:pt>
                <c:pt idx="3508">
                  <c:v>350.9</c:v>
                </c:pt>
                <c:pt idx="3509">
                  <c:v>351</c:v>
                </c:pt>
                <c:pt idx="3510">
                  <c:v>351.1</c:v>
                </c:pt>
                <c:pt idx="3511">
                  <c:v>351.2</c:v>
                </c:pt>
                <c:pt idx="3512">
                  <c:v>351.3</c:v>
                </c:pt>
                <c:pt idx="3513">
                  <c:v>351.4</c:v>
                </c:pt>
                <c:pt idx="3514">
                  <c:v>351.5</c:v>
                </c:pt>
                <c:pt idx="3515">
                  <c:v>351.6</c:v>
                </c:pt>
                <c:pt idx="3516">
                  <c:v>351.7</c:v>
                </c:pt>
                <c:pt idx="3517">
                  <c:v>351.8</c:v>
                </c:pt>
                <c:pt idx="3518">
                  <c:v>351.9</c:v>
                </c:pt>
                <c:pt idx="3519">
                  <c:v>352</c:v>
                </c:pt>
                <c:pt idx="3520">
                  <c:v>352.1</c:v>
                </c:pt>
                <c:pt idx="3521">
                  <c:v>352.2</c:v>
                </c:pt>
                <c:pt idx="3522">
                  <c:v>352.3</c:v>
                </c:pt>
                <c:pt idx="3523">
                  <c:v>352.4</c:v>
                </c:pt>
                <c:pt idx="3524">
                  <c:v>352.5</c:v>
                </c:pt>
                <c:pt idx="3525">
                  <c:v>352.6</c:v>
                </c:pt>
                <c:pt idx="3526">
                  <c:v>352.7</c:v>
                </c:pt>
                <c:pt idx="3527">
                  <c:v>352.8</c:v>
                </c:pt>
                <c:pt idx="3528">
                  <c:v>352.9</c:v>
                </c:pt>
                <c:pt idx="3529">
                  <c:v>353</c:v>
                </c:pt>
                <c:pt idx="3530">
                  <c:v>353.1</c:v>
                </c:pt>
                <c:pt idx="3531">
                  <c:v>353.2</c:v>
                </c:pt>
                <c:pt idx="3532">
                  <c:v>353.3</c:v>
                </c:pt>
                <c:pt idx="3533">
                  <c:v>353.4</c:v>
                </c:pt>
                <c:pt idx="3534">
                  <c:v>353.5</c:v>
                </c:pt>
                <c:pt idx="3535">
                  <c:v>353.6</c:v>
                </c:pt>
                <c:pt idx="3536">
                  <c:v>353.7</c:v>
                </c:pt>
                <c:pt idx="3537">
                  <c:v>353.8</c:v>
                </c:pt>
                <c:pt idx="3538">
                  <c:v>353.9</c:v>
                </c:pt>
                <c:pt idx="3539">
                  <c:v>354</c:v>
                </c:pt>
                <c:pt idx="3540">
                  <c:v>354.1</c:v>
                </c:pt>
                <c:pt idx="3541">
                  <c:v>354.2</c:v>
                </c:pt>
                <c:pt idx="3542">
                  <c:v>354.3</c:v>
                </c:pt>
                <c:pt idx="3543">
                  <c:v>354.4</c:v>
                </c:pt>
                <c:pt idx="3544">
                  <c:v>354.5</c:v>
                </c:pt>
                <c:pt idx="3545">
                  <c:v>354.6</c:v>
                </c:pt>
                <c:pt idx="3546">
                  <c:v>354.7</c:v>
                </c:pt>
                <c:pt idx="3547">
                  <c:v>354.8</c:v>
                </c:pt>
                <c:pt idx="3548">
                  <c:v>354.9</c:v>
                </c:pt>
                <c:pt idx="3549">
                  <c:v>355</c:v>
                </c:pt>
                <c:pt idx="3550">
                  <c:v>355.1</c:v>
                </c:pt>
                <c:pt idx="3551">
                  <c:v>355.2</c:v>
                </c:pt>
                <c:pt idx="3552">
                  <c:v>355.3</c:v>
                </c:pt>
                <c:pt idx="3553">
                  <c:v>355.4</c:v>
                </c:pt>
                <c:pt idx="3554">
                  <c:v>355.5</c:v>
                </c:pt>
                <c:pt idx="3555">
                  <c:v>355.6</c:v>
                </c:pt>
                <c:pt idx="3556">
                  <c:v>355.7</c:v>
                </c:pt>
                <c:pt idx="3557">
                  <c:v>355.8</c:v>
                </c:pt>
                <c:pt idx="3558">
                  <c:v>355.9</c:v>
                </c:pt>
                <c:pt idx="3559">
                  <c:v>356</c:v>
                </c:pt>
                <c:pt idx="3560">
                  <c:v>356.1</c:v>
                </c:pt>
                <c:pt idx="3561">
                  <c:v>356.2</c:v>
                </c:pt>
                <c:pt idx="3562">
                  <c:v>356.3</c:v>
                </c:pt>
                <c:pt idx="3563">
                  <c:v>356.4</c:v>
                </c:pt>
                <c:pt idx="3564">
                  <c:v>356.5</c:v>
                </c:pt>
                <c:pt idx="3565">
                  <c:v>356.6</c:v>
                </c:pt>
                <c:pt idx="3566">
                  <c:v>356.7</c:v>
                </c:pt>
                <c:pt idx="3567">
                  <c:v>356.8</c:v>
                </c:pt>
                <c:pt idx="3568">
                  <c:v>356.9</c:v>
                </c:pt>
                <c:pt idx="3569">
                  <c:v>357</c:v>
                </c:pt>
                <c:pt idx="3570">
                  <c:v>357.1</c:v>
                </c:pt>
                <c:pt idx="3571">
                  <c:v>357.2</c:v>
                </c:pt>
                <c:pt idx="3572">
                  <c:v>357.3</c:v>
                </c:pt>
                <c:pt idx="3573">
                  <c:v>357.4</c:v>
                </c:pt>
                <c:pt idx="3574">
                  <c:v>357.5</c:v>
                </c:pt>
                <c:pt idx="3575">
                  <c:v>357.6</c:v>
                </c:pt>
                <c:pt idx="3576">
                  <c:v>357.7</c:v>
                </c:pt>
                <c:pt idx="3577">
                  <c:v>357.8</c:v>
                </c:pt>
                <c:pt idx="3578">
                  <c:v>357.9</c:v>
                </c:pt>
                <c:pt idx="3579">
                  <c:v>358</c:v>
                </c:pt>
                <c:pt idx="3580">
                  <c:v>358.1</c:v>
                </c:pt>
                <c:pt idx="3581">
                  <c:v>358.2</c:v>
                </c:pt>
                <c:pt idx="3582">
                  <c:v>358.3</c:v>
                </c:pt>
                <c:pt idx="3583">
                  <c:v>358.4</c:v>
                </c:pt>
                <c:pt idx="3584">
                  <c:v>358.5</c:v>
                </c:pt>
                <c:pt idx="3585">
                  <c:v>358.6</c:v>
                </c:pt>
                <c:pt idx="3586">
                  <c:v>358.7</c:v>
                </c:pt>
                <c:pt idx="3587">
                  <c:v>358.8</c:v>
                </c:pt>
                <c:pt idx="3588">
                  <c:v>358.9</c:v>
                </c:pt>
                <c:pt idx="3589">
                  <c:v>359</c:v>
                </c:pt>
                <c:pt idx="3590">
                  <c:v>359.1</c:v>
                </c:pt>
                <c:pt idx="3591">
                  <c:v>359.2</c:v>
                </c:pt>
                <c:pt idx="3592">
                  <c:v>359.3</c:v>
                </c:pt>
                <c:pt idx="3593">
                  <c:v>359.4</c:v>
                </c:pt>
                <c:pt idx="3594">
                  <c:v>359.5</c:v>
                </c:pt>
                <c:pt idx="3595">
                  <c:v>359.6</c:v>
                </c:pt>
                <c:pt idx="3596">
                  <c:v>359.7</c:v>
                </c:pt>
                <c:pt idx="3597">
                  <c:v>359.8</c:v>
                </c:pt>
                <c:pt idx="3598">
                  <c:v>359.9</c:v>
                </c:pt>
                <c:pt idx="3599">
                  <c:v>360</c:v>
                </c:pt>
              </c:numCache>
            </c:numRef>
          </c:xVal>
          <c:yVal>
            <c:numRef>
              <c:f>資料!$U$2:$U$3813</c:f>
              <c:numCache>
                <c:formatCode>0.00E+00</c:formatCode>
                <c:ptCount val="3812"/>
                <c:pt idx="0">
                  <c:v>2.4256315694588188E-3</c:v>
                </c:pt>
                <c:pt idx="1">
                  <c:v>6.0709514329027534E-3</c:v>
                </c:pt>
                <c:pt idx="2">
                  <c:v>8.5056478966225747E-3</c:v>
                </c:pt>
                <c:pt idx="3">
                  <c:v>9.959409291519776E-3</c:v>
                </c:pt>
                <c:pt idx="4">
                  <c:v>1.0661923985410663E-2</c:v>
                </c:pt>
                <c:pt idx="5">
                  <c:v>1.065288039532937E-2</c:v>
                </c:pt>
                <c:pt idx="6">
                  <c:v>1.019196699982839E-2</c:v>
                </c:pt>
                <c:pt idx="7">
                  <c:v>9.3888723512769653E-3</c:v>
                </c:pt>
                <c:pt idx="8">
                  <c:v>8.433285088156009E-3</c:v>
                </c:pt>
                <c:pt idx="9">
                  <c:v>7.4848939473509679E-3</c:v>
                </c:pt>
                <c:pt idx="10">
                  <c:v>6.7633877764397554E-3</c:v>
                </c:pt>
                <c:pt idx="11">
                  <c:v>6.2384555459761848E-3</c:v>
                </c:pt>
                <c:pt idx="12">
                  <c:v>6.0897863617687675E-3</c:v>
                </c:pt>
                <c:pt idx="13">
                  <c:v>6.3070694771549529E-3</c:v>
                </c:pt>
                <c:pt idx="14">
                  <c:v>6.7099943052684602E-3</c:v>
                </c:pt>
                <c:pt idx="15">
                  <c:v>7.2182504312999773E-3</c:v>
                </c:pt>
                <c:pt idx="16">
                  <c:v>7.8015276247539178E-3</c:v>
                </c:pt>
                <c:pt idx="17">
                  <c:v>8.2895158516929912E-3</c:v>
                </c:pt>
                <c:pt idx="18">
                  <c:v>8.5319052869799461E-3</c:v>
                </c:pt>
                <c:pt idx="19">
                  <c:v>8.5883863265088511E-3</c:v>
                </c:pt>
                <c:pt idx="20">
                  <c:v>8.5086495994256273E-3</c:v>
                </c:pt>
                <c:pt idx="21">
                  <c:v>8.21238598034435E-3</c:v>
                </c:pt>
                <c:pt idx="22">
                  <c:v>7.9292866015489016E-3</c:v>
                </c:pt>
                <c:pt idx="23">
                  <c:v>7.5090428651875818E-3</c:v>
                </c:pt>
                <c:pt idx="24">
                  <c:v>7.1813464554555118E-3</c:v>
                </c:pt>
                <c:pt idx="25">
                  <c:v>6.8158893507662133E-3</c:v>
                </c:pt>
                <c:pt idx="26">
                  <c:v>6.5323638359132408E-3</c:v>
                </c:pt>
                <c:pt idx="27">
                  <c:v>6.3604625142162363E-3</c:v>
                </c:pt>
                <c:pt idx="28">
                  <c:v>6.2298783196574337E-3</c:v>
                </c:pt>
                <c:pt idx="29">
                  <c:v>6.1703045290041614E-3</c:v>
                </c:pt>
                <c:pt idx="30">
                  <c:v>6.1414347739179032E-3</c:v>
                </c:pt>
                <c:pt idx="31">
                  <c:v>6.1329630530487234E-3</c:v>
                </c:pt>
                <c:pt idx="32">
                  <c:v>6.0645837441153927E-3</c:v>
                </c:pt>
                <c:pt idx="33">
                  <c:v>5.985991615972186E-3</c:v>
                </c:pt>
                <c:pt idx="34">
                  <c:v>5.8868818406570544E-3</c:v>
                </c:pt>
                <c:pt idx="35">
                  <c:v>5.6669500054275512E-3</c:v>
                </c:pt>
                <c:pt idx="36">
                  <c:v>5.4358921247764092E-3</c:v>
                </c:pt>
                <c:pt idx="37">
                  <c:v>5.153404652435134E-3</c:v>
                </c:pt>
                <c:pt idx="38">
                  <c:v>4.839184493355686E-3</c:v>
                </c:pt>
                <c:pt idx="39">
                  <c:v>4.5529290156727242E-3</c:v>
                </c:pt>
                <c:pt idx="40">
                  <c:v>4.1943360626617854E-3</c:v>
                </c:pt>
                <c:pt idx="41">
                  <c:v>3.8131039646552845E-3</c:v>
                </c:pt>
                <c:pt idx="42">
                  <c:v>3.4989315509582619E-3</c:v>
                </c:pt>
                <c:pt idx="43">
                  <c:v>3.18151816173734E-3</c:v>
                </c:pt>
                <c:pt idx="44">
                  <c:v>2.8405636598919926E-3</c:v>
                </c:pt>
                <c:pt idx="45">
                  <c:v>2.5257684429035865E-3</c:v>
                </c:pt>
                <c:pt idx="46">
                  <c:v>2.1868334546522594E-3</c:v>
                </c:pt>
                <c:pt idx="47">
                  <c:v>1.8334601972413433E-3</c:v>
                </c:pt>
                <c:pt idx="48">
                  <c:v>1.4853507427685098E-3</c:v>
                </c:pt>
                <c:pt idx="49">
                  <c:v>1.072207745092757E-3</c:v>
                </c:pt>
                <c:pt idx="50">
                  <c:v>6.6373445156808764E-4</c:v>
                </c:pt>
                <c:pt idx="51">
                  <c:v>2.3963471476878828E-4</c:v>
                </c:pt>
                <c:pt idx="52">
                  <c:v>-2.1038699583492138E-4</c:v>
                </c:pt>
                <c:pt idx="53">
                  <c:v>-7.5662558219485865E-4</c:v>
                </c:pt>
                <c:pt idx="54">
                  <c:v>-1.2093753060423706E-3</c:v>
                </c:pt>
                <c:pt idx="55">
                  <c:v>-1.7489297772914081E-3</c:v>
                </c:pt>
                <c:pt idx="56">
                  <c:v>-2.295581942420466E-3</c:v>
                </c:pt>
                <c:pt idx="57">
                  <c:v>-2.7896240729246569E-3</c:v>
                </c:pt>
                <c:pt idx="58">
                  <c:v>-3.4313477537797898E-3</c:v>
                </c:pt>
                <c:pt idx="59">
                  <c:v>-3.9910438719155117E-3</c:v>
                </c:pt>
                <c:pt idx="60">
                  <c:v>-4.6190026047406296E-3</c:v>
                </c:pt>
                <c:pt idx="61">
                  <c:v>-5.2055134086921862E-3</c:v>
                </c:pt>
                <c:pt idx="62">
                  <c:v>-5.890865007803614E-3</c:v>
                </c:pt>
                <c:pt idx="63">
                  <c:v>-6.5453453822995056E-3</c:v>
                </c:pt>
                <c:pt idx="64">
                  <c:v>-7.1992417572365186E-3</c:v>
                </c:pt>
                <c:pt idx="65">
                  <c:v>-7.9228405911625499E-3</c:v>
                </c:pt>
                <c:pt idx="66">
                  <c:v>-8.6164275648092925E-3</c:v>
                </c:pt>
                <c:pt idx="67">
                  <c:v>-9.3702875697998511E-3</c:v>
                </c:pt>
                <c:pt idx="68">
                  <c:v>-1.0154704697421413E-2</c:v>
                </c:pt>
                <c:pt idx="69">
                  <c:v>-1.0949962227401522E-2</c:v>
                </c:pt>
                <c:pt idx="70">
                  <c:v>-1.1766342616718051E-2</c:v>
                </c:pt>
                <c:pt idx="71">
                  <c:v>-1.2594127488464557E-2</c:v>
                </c:pt>
                <c:pt idx="72">
                  <c:v>-1.346359762071081E-2</c:v>
                </c:pt>
                <c:pt idx="73">
                  <c:v>-1.4335032935435588E-2</c:v>
                </c:pt>
                <c:pt idx="74">
                  <c:v>-1.5218712487472863E-2</c:v>
                </c:pt>
                <c:pt idx="75">
                  <c:v>-1.6154914453486602E-2</c:v>
                </c:pt>
                <c:pt idx="76">
                  <c:v>-1.710391612099349E-2</c:v>
                </c:pt>
                <c:pt idx="77">
                  <c:v>-1.8055993877426402E-2</c:v>
                </c:pt>
                <c:pt idx="78">
                  <c:v>-1.9011423199202238E-2</c:v>
                </c:pt>
                <c:pt idx="79">
                  <c:v>-2.0080478640864596E-2</c:v>
                </c:pt>
                <c:pt idx="80">
                  <c:v>-2.1113433824237249E-2</c:v>
                </c:pt>
                <c:pt idx="81">
                  <c:v>-2.2220561427624741E-2</c:v>
                </c:pt>
                <c:pt idx="82">
                  <c:v>-2.3262133175038557E-2</c:v>
                </c:pt>
                <c:pt idx="83">
                  <c:v>-2.4378419825489495E-2</c:v>
                </c:pt>
                <c:pt idx="84">
                  <c:v>-2.5509691162274084E-2</c:v>
                </c:pt>
                <c:pt idx="85">
                  <c:v>-2.6726215982344481E-2</c:v>
                </c:pt>
                <c:pt idx="86">
                  <c:v>-2.7888262085685067E-2</c:v>
                </c:pt>
                <c:pt idx="87">
                  <c:v>-2.909609626474341E-2</c:v>
                </c:pt>
                <c:pt idx="88">
                  <c:v>-3.0229984293898227E-2</c:v>
                </c:pt>
                <c:pt idx="89">
                  <c:v>-3.1600190918967153E-2</c:v>
                </c:pt>
                <c:pt idx="90">
                  <c:v>-3.2886979846760034E-2</c:v>
                </c:pt>
                <c:pt idx="91">
                  <c:v>-3.424061373464915E-2</c:v>
                </c:pt>
                <c:pt idx="92">
                  <c:v>-3.5581354180230895E-2</c:v>
                </c:pt>
                <c:pt idx="93">
                  <c:v>-3.6929461710968337E-2</c:v>
                </c:pt>
                <c:pt idx="94">
                  <c:v>-3.8335195773925412E-2</c:v>
                </c:pt>
                <c:pt idx="95">
                  <c:v>-3.9748814725511283E-2</c:v>
                </c:pt>
                <c:pt idx="96">
                  <c:v>-4.121057582129628E-2</c:v>
                </c:pt>
                <c:pt idx="97">
                  <c:v>-4.2680735205844256E-2</c:v>
                </c:pt>
                <c:pt idx="98">
                  <c:v>-4.4179547902595484E-2</c:v>
                </c:pt>
                <c:pt idx="99">
                  <c:v>-4.5707267803818064E-2</c:v>
                </c:pt>
                <c:pt idx="100">
                  <c:v>-4.7274147660564703E-2</c:v>
                </c:pt>
                <c:pt idx="101">
                  <c:v>-4.885043907270803E-2</c:v>
                </c:pt>
                <c:pt idx="102">
                  <c:v>-5.0466392478998423E-2</c:v>
                </c:pt>
                <c:pt idx="103">
                  <c:v>-5.208225714718806E-2</c:v>
                </c:pt>
                <c:pt idx="104">
                  <c:v>-5.3758281164176913E-2</c:v>
                </c:pt>
                <c:pt idx="105">
                  <c:v>-5.5464711426230884E-2</c:v>
                </c:pt>
                <c:pt idx="106">
                  <c:v>-5.7181793629222488E-2</c:v>
                </c:pt>
                <c:pt idx="107">
                  <c:v>-5.8949772258943489E-2</c:v>
                </c:pt>
                <c:pt idx="108">
                  <c:v>-6.0738890581448879E-2</c:v>
                </c:pt>
                <c:pt idx="109">
                  <c:v>-6.2509390633449069E-2</c:v>
                </c:pt>
                <c:pt idx="110">
                  <c:v>-6.4361513212754184E-2</c:v>
                </c:pt>
                <c:pt idx="111">
                  <c:v>-6.6195497868782094E-2</c:v>
                </c:pt>
                <c:pt idx="112">
                  <c:v>-6.8121582893075572E-2</c:v>
                </c:pt>
                <c:pt idx="113">
                  <c:v>-7.002000530992325E-2</c:v>
                </c:pt>
                <c:pt idx="114">
                  <c:v>-7.1971000866980717E-2</c:v>
                </c:pt>
                <c:pt idx="115">
                  <c:v>-7.392480402597279E-2</c:v>
                </c:pt>
                <c:pt idx="116">
                  <c:v>-7.5961647953443179E-2</c:v>
                </c:pt>
                <c:pt idx="117">
                  <c:v>-7.7971764511530317E-2</c:v>
                </c:pt>
                <c:pt idx="118">
                  <c:v>-8.0045384248834783E-2</c:v>
                </c:pt>
                <c:pt idx="119">
                  <c:v>-8.21427363913112E-2</c:v>
                </c:pt>
                <c:pt idx="120">
                  <c:v>-8.4264048833209482E-2</c:v>
                </c:pt>
                <c:pt idx="121">
                  <c:v>-8.6409548128087765E-2</c:v>
                </c:pt>
                <c:pt idx="122">
                  <c:v>-8.8579459479866562E-2</c:v>
                </c:pt>
                <c:pt idx="123">
                  <c:v>-9.0774006733939649E-2</c:v>
                </c:pt>
                <c:pt idx="124">
                  <c:v>-9.2993412368328032E-2</c:v>
                </c:pt>
                <c:pt idx="125">
                  <c:v>-9.5277897484909779E-2</c:v>
                </c:pt>
                <c:pt idx="126">
                  <c:v>-9.7547681800681296E-2</c:v>
                </c:pt>
                <c:pt idx="127">
                  <c:v>-9.9862983639089964E-2</c:v>
                </c:pt>
                <c:pt idx="128">
                  <c:v>-0.10219401992141097</c:v>
                </c:pt>
                <c:pt idx="129">
                  <c:v>-0.10458100615818477</c:v>
                </c:pt>
                <c:pt idx="130">
                  <c:v>-0.10697415644070551</c:v>
                </c:pt>
                <c:pt idx="131">
                  <c:v>-0.10939368343258038</c:v>
                </c:pt>
                <c:pt idx="132">
                  <c:v>-0.1118497983613217</c:v>
                </c:pt>
                <c:pt idx="133">
                  <c:v>-0.11431271101001395</c:v>
                </c:pt>
                <c:pt idx="134">
                  <c:v>-0.11682262970902624</c:v>
                </c:pt>
                <c:pt idx="135">
                  <c:v>-0.11935976132779846</c:v>
                </c:pt>
                <c:pt idx="136">
                  <c:v>-0.12192431126666736</c:v>
                </c:pt>
                <c:pt idx="137">
                  <c:v>-0.12449648344875186</c:v>
                </c:pt>
                <c:pt idx="138">
                  <c:v>-0.12714648031191722</c:v>
                </c:pt>
                <c:pt idx="139">
                  <c:v>-0.12975450280077316</c:v>
                </c:pt>
                <c:pt idx="140">
                  <c:v>-0.1324507503587381</c:v>
                </c:pt>
                <c:pt idx="141">
                  <c:v>-0.13511542092017359</c:v>
                </c:pt>
                <c:pt idx="142">
                  <c:v>-0.13784871090257178</c:v>
                </c:pt>
                <c:pt idx="143">
                  <c:v>-0.14059081519878391</c:v>
                </c:pt>
                <c:pt idx="144">
                  <c:v>-0.14337192716935032</c:v>
                </c:pt>
                <c:pt idx="145">
                  <c:v>-0.14616223863485212</c:v>
                </c:pt>
                <c:pt idx="146">
                  <c:v>-0.14899193986833659</c:v>
                </c:pt>
                <c:pt idx="147">
                  <c:v>-0.15183121958781398</c:v>
                </c:pt>
                <c:pt idx="148">
                  <c:v>-0.15470026494880362</c:v>
                </c:pt>
                <c:pt idx="149">
                  <c:v>-0.1575792615369469</c:v>
                </c:pt>
                <c:pt idx="150">
                  <c:v>-0.16050839336067857</c:v>
                </c:pt>
                <c:pt idx="151">
                  <c:v>-0.16347784284395783</c:v>
                </c:pt>
                <c:pt idx="152">
                  <c:v>-0.16641779081908115</c:v>
                </c:pt>
                <c:pt idx="153">
                  <c:v>-0.16944841651952558</c:v>
                </c:pt>
                <c:pt idx="154">
                  <c:v>-0.17242989757288507</c:v>
                </c:pt>
                <c:pt idx="155">
                  <c:v>-0.17548240999385123</c:v>
                </c:pt>
                <c:pt idx="156">
                  <c:v>-0.17854612817727111</c:v>
                </c:pt>
                <c:pt idx="157">
                  <c:v>-0.18163122489126104</c:v>
                </c:pt>
                <c:pt idx="158">
                  <c:v>-0.18472787127037527</c:v>
                </c:pt>
                <c:pt idx="159">
                  <c:v>-0.18784623680886359</c:v>
                </c:pt>
                <c:pt idx="160">
                  <c:v>-0.19101648935397919</c:v>
                </c:pt>
                <c:pt idx="161">
                  <c:v>-0.19417879509933611</c:v>
                </c:pt>
                <c:pt idx="162">
                  <c:v>-0.19737331857837681</c:v>
                </c:pt>
                <c:pt idx="163">
                  <c:v>-0.20058022265784148</c:v>
                </c:pt>
                <c:pt idx="164">
                  <c:v>-0.20380966853136884</c:v>
                </c:pt>
                <c:pt idx="165">
                  <c:v>-0.20706181571311988</c:v>
                </c:pt>
                <c:pt idx="166">
                  <c:v>-0.21033682203147497</c:v>
                </c:pt>
                <c:pt idx="167">
                  <c:v>-0.21362484362281453</c:v>
                </c:pt>
                <c:pt idx="168">
                  <c:v>-0.21691603492534606</c:v>
                </c:pt>
                <c:pt idx="169">
                  <c:v>-0.22024054867301346</c:v>
                </c:pt>
                <c:pt idx="170">
                  <c:v>-0.22357853588946464</c:v>
                </c:pt>
                <c:pt idx="171">
                  <c:v>-0.22693014588208982</c:v>
                </c:pt>
                <c:pt idx="172">
                  <c:v>-0.23031552623611939</c:v>
                </c:pt>
                <c:pt idx="173">
                  <c:v>-0.23368482280881642</c:v>
                </c:pt>
                <c:pt idx="174">
                  <c:v>-0.2371481797236985</c:v>
                </c:pt>
                <c:pt idx="175">
                  <c:v>-0.24051573936486115</c:v>
                </c:pt>
                <c:pt idx="176">
                  <c:v>-0.24394764237134581</c:v>
                </c:pt>
                <c:pt idx="177">
                  <c:v>-0.2473840276316035</c:v>
                </c:pt>
                <c:pt idx="178">
                  <c:v>-0.25083503227799109</c:v>
                </c:pt>
                <c:pt idx="179">
                  <c:v>-0.25432079168137744</c:v>
                </c:pt>
                <c:pt idx="180">
                  <c:v>-0.25779143944578764</c:v>
                </c:pt>
                <c:pt idx="181">
                  <c:v>-0.26129710740312539</c:v>
                </c:pt>
                <c:pt idx="182">
                  <c:v>-0.2648079256079785</c:v>
                </c:pt>
                <c:pt idx="183">
                  <c:v>-0.26832402233248631</c:v>
                </c:pt>
                <c:pt idx="184">
                  <c:v>-0.27183552406126066</c:v>
                </c:pt>
                <c:pt idx="185">
                  <c:v>-0.275382555486406</c:v>
                </c:pt>
                <c:pt idx="186">
                  <c:v>-0.27892523950259118</c:v>
                </c:pt>
                <c:pt idx="187">
                  <c:v>-0.28247369720220084</c:v>
                </c:pt>
                <c:pt idx="188">
                  <c:v>-0.28602804787054747</c:v>
                </c:pt>
                <c:pt idx="189">
                  <c:v>-0.28959840898117295</c:v>
                </c:pt>
                <c:pt idx="190">
                  <c:v>-0.29317489619120729</c:v>
                </c:pt>
                <c:pt idx="191">
                  <c:v>-0.29674762333679516</c:v>
                </c:pt>
                <c:pt idx="192">
                  <c:v>-0.30031670242861019</c:v>
                </c:pt>
                <c:pt idx="193">
                  <c:v>-0.30391224364743397</c:v>
                </c:pt>
                <c:pt idx="194">
                  <c:v>-0.30749435533979508</c:v>
                </c:pt>
                <c:pt idx="195">
                  <c:v>-0.31109314401370858</c:v>
                </c:pt>
                <c:pt idx="196">
                  <c:v>-0.31468871433445855</c:v>
                </c:pt>
                <c:pt idx="197">
                  <c:v>-0.31827116912046516</c:v>
                </c:pt>
                <c:pt idx="198">
                  <c:v>-0.32187060933924028</c:v>
                </c:pt>
                <c:pt idx="199">
                  <c:v>-0.32545713410337651</c:v>
                </c:pt>
                <c:pt idx="200">
                  <c:v>-0.32905084066666745</c:v>
                </c:pt>
                <c:pt idx="201">
                  <c:v>-0.33264182442023471</c:v>
                </c:pt>
                <c:pt idx="202">
                  <c:v>-0.33623017888878493</c:v>
                </c:pt>
                <c:pt idx="203">
                  <c:v>-0.33981599572690491</c:v>
                </c:pt>
                <c:pt idx="204">
                  <c:v>-0.34338936471546133</c:v>
                </c:pt>
                <c:pt idx="205">
                  <c:v>-0.34696037375802202</c:v>
                </c:pt>
                <c:pt idx="206">
                  <c:v>-0.35052910887742805</c:v>
                </c:pt>
                <c:pt idx="207">
                  <c:v>-0.35408565421236537</c:v>
                </c:pt>
                <c:pt idx="208">
                  <c:v>-0.35764009201405411</c:v>
                </c:pt>
                <c:pt idx="209">
                  <c:v>-0.36118250264300689</c:v>
                </c:pt>
                <c:pt idx="210">
                  <c:v>-0.36472296456584696</c:v>
                </c:pt>
                <c:pt idx="211">
                  <c:v>-0.36825155435221757</c:v>
                </c:pt>
                <c:pt idx="212">
                  <c:v>-0.37175834667175245</c:v>
                </c:pt>
                <c:pt idx="213">
                  <c:v>-0.37526341429114218</c:v>
                </c:pt>
                <c:pt idx="214">
                  <c:v>-0.37874682807123627</c:v>
                </c:pt>
                <c:pt idx="215">
                  <c:v>-0.38222865696427166</c:v>
                </c:pt>
                <c:pt idx="216">
                  <c:v>-0.38567896801113544</c:v>
                </c:pt>
                <c:pt idx="217">
                  <c:v>-0.38912782633872411</c:v>
                </c:pt>
                <c:pt idx="218">
                  <c:v>-0.39255529515736409</c:v>
                </c:pt>
                <c:pt idx="219">
                  <c:v>-0.39596143575833409</c:v>
                </c:pt>
                <c:pt idx="220">
                  <c:v>-0.39935630751142659</c:v>
                </c:pt>
                <c:pt idx="221">
                  <c:v>-0.40272996786260928</c:v>
                </c:pt>
                <c:pt idx="222">
                  <c:v>-0.40608247233176753</c:v>
                </c:pt>
                <c:pt idx="223">
                  <c:v>-0.40941387451050248</c:v>
                </c:pt>
                <c:pt idx="224">
                  <c:v>-0.41272422606001014</c:v>
                </c:pt>
                <c:pt idx="225">
                  <c:v>-0.41600357670905574</c:v>
                </c:pt>
                <c:pt idx="226">
                  <c:v>-0.41926197425200362</c:v>
                </c:pt>
                <c:pt idx="227">
                  <c:v>-0.42249946454693155</c:v>
                </c:pt>
                <c:pt idx="228">
                  <c:v>-0.42571609151381384</c:v>
                </c:pt>
                <c:pt idx="229">
                  <c:v>-0.42889189713280285</c:v>
                </c:pt>
                <c:pt idx="230">
                  <c:v>-0.43204692144254975</c:v>
                </c:pt>
                <c:pt idx="231">
                  <c:v>-0.43517120253864627</c:v>
                </c:pt>
                <c:pt idx="232">
                  <c:v>-0.43826477657210394</c:v>
                </c:pt>
                <c:pt idx="233">
                  <c:v>-0.44133767774794075</c:v>
                </c:pt>
                <c:pt idx="234">
                  <c:v>-0.44435993832381615</c:v>
                </c:pt>
                <c:pt idx="235">
                  <c:v>-0.44736158860876785</c:v>
                </c:pt>
                <c:pt idx="236">
                  <c:v>-0.45032265696201623</c:v>
                </c:pt>
                <c:pt idx="237">
                  <c:v>-0.4532531697918325</c:v>
                </c:pt>
                <c:pt idx="238">
                  <c:v>-0.45614315155450846</c:v>
                </c:pt>
                <c:pt idx="239">
                  <c:v>-0.45900262475339404</c:v>
                </c:pt>
                <c:pt idx="240">
                  <c:v>-0.46182160993799259</c:v>
                </c:pt>
                <c:pt idx="241">
                  <c:v>-0.46460012570316223</c:v>
                </c:pt>
                <c:pt idx="242">
                  <c:v>-0.46733818868838073</c:v>
                </c:pt>
                <c:pt idx="243">
                  <c:v>-0.47003581357708102</c:v>
                </c:pt>
                <c:pt idx="244">
                  <c:v>-0.47269301309608491</c:v>
                </c:pt>
                <c:pt idx="245">
                  <c:v>-0.47530979801508644</c:v>
                </c:pt>
                <c:pt idx="246">
                  <c:v>-0.47786617714623514</c:v>
                </c:pt>
                <c:pt idx="247">
                  <c:v>-0.48037215734378202</c:v>
                </c:pt>
                <c:pt idx="248">
                  <c:v>-0.48284774350382187</c:v>
                </c:pt>
                <c:pt idx="249">
                  <c:v>-0.48526293856408187</c:v>
                </c:pt>
                <c:pt idx="250">
                  <c:v>-0.48763774350382194</c:v>
                </c:pt>
                <c:pt idx="251">
                  <c:v>-0.48997215734378208</c:v>
                </c:pt>
                <c:pt idx="252">
                  <c:v>-0.4922461771462352</c:v>
                </c:pt>
                <c:pt idx="253">
                  <c:v>-0.4944697980150865</c:v>
                </c:pt>
                <c:pt idx="254">
                  <c:v>-0.49664301309608505</c:v>
                </c:pt>
                <c:pt idx="255">
                  <c:v>-0.49875581357708088</c:v>
                </c:pt>
                <c:pt idx="256">
                  <c:v>-0.50081818868838068</c:v>
                </c:pt>
                <c:pt idx="257">
                  <c:v>-0.50282012570316237</c:v>
                </c:pt>
                <c:pt idx="258">
                  <c:v>-0.50477160993799264</c:v>
                </c:pt>
                <c:pt idx="259">
                  <c:v>-0.50664262475339394</c:v>
                </c:pt>
                <c:pt idx="260">
                  <c:v>-0.50848315155450829</c:v>
                </c:pt>
                <c:pt idx="261">
                  <c:v>-0.5102631697918325</c:v>
                </c:pt>
                <c:pt idx="262">
                  <c:v>-0.51197265696201644</c:v>
                </c:pt>
                <c:pt idx="263">
                  <c:v>-0.51359158860876786</c:v>
                </c:pt>
                <c:pt idx="264">
                  <c:v>-0.5152199383238163</c:v>
                </c:pt>
                <c:pt idx="265">
                  <c:v>-0.51674767774794073</c:v>
                </c:pt>
                <c:pt idx="266">
                  <c:v>-0.518194776572104</c:v>
                </c:pt>
                <c:pt idx="267">
                  <c:v>-0.51959120253864621</c:v>
                </c:pt>
                <c:pt idx="268">
                  <c:v>-0.52090692144254969</c:v>
                </c:pt>
                <c:pt idx="269">
                  <c:v>-0.52215189713280274</c:v>
                </c:pt>
                <c:pt idx="270">
                  <c:v>-0.52334609151381395</c:v>
                </c:pt>
                <c:pt idx="271">
                  <c:v>-0.52447946454693173</c:v>
                </c:pt>
                <c:pt idx="272">
                  <c:v>-0.52550197425200351</c:v>
                </c:pt>
                <c:pt idx="273">
                  <c:v>-0.52648357670905588</c:v>
                </c:pt>
                <c:pt idx="274">
                  <c:v>-0.52738422606001012</c:v>
                </c:pt>
                <c:pt idx="275">
                  <c:v>-0.52820387451050266</c:v>
                </c:pt>
                <c:pt idx="276">
                  <c:v>-0.52896247233176763</c:v>
                </c:pt>
                <c:pt idx="277">
                  <c:v>-0.52963996786260936</c:v>
                </c:pt>
                <c:pt idx="278">
                  <c:v>-0.53026630751142667</c:v>
                </c:pt>
                <c:pt idx="279">
                  <c:v>-0.53076143575833412</c:v>
                </c:pt>
                <c:pt idx="280">
                  <c:v>-0.5312152951573641</c:v>
                </c:pt>
                <c:pt idx="281">
                  <c:v>-0.53160782633872428</c:v>
                </c:pt>
                <c:pt idx="282">
                  <c:v>-0.53187896801113554</c:v>
                </c:pt>
                <c:pt idx="283">
                  <c:v>-0.53210865696427168</c:v>
                </c:pt>
                <c:pt idx="284">
                  <c:v>-0.53222682807123611</c:v>
                </c:pt>
                <c:pt idx="285">
                  <c:v>-0.53229341429114219</c:v>
                </c:pt>
                <c:pt idx="286">
                  <c:v>-0.53224834667175247</c:v>
                </c:pt>
                <c:pt idx="287">
                  <c:v>-0.5321315543522176</c:v>
                </c:pt>
                <c:pt idx="288">
                  <c:v>-0.53191296456584691</c:v>
                </c:pt>
                <c:pt idx="289">
                  <c:v>-0.53163250264300688</c:v>
                </c:pt>
                <c:pt idx="290">
                  <c:v>-0.53128009201405413</c:v>
                </c:pt>
                <c:pt idx="291">
                  <c:v>-0.53081565421236521</c:v>
                </c:pt>
                <c:pt idx="292">
                  <c:v>-0.53027910887742813</c:v>
                </c:pt>
                <c:pt idx="293">
                  <c:v>-0.529610373758022</c:v>
                </c:pt>
                <c:pt idx="294">
                  <c:v>-0.52890936471546124</c:v>
                </c:pt>
                <c:pt idx="295">
                  <c:v>-0.52808599572690795</c:v>
                </c:pt>
                <c:pt idx="296">
                  <c:v>-0.52722017888878181</c:v>
                </c:pt>
                <c:pt idx="297">
                  <c:v>-0.52621182442023473</c:v>
                </c:pt>
                <c:pt idx="298">
                  <c:v>-0.52517084066666753</c:v>
                </c:pt>
                <c:pt idx="299">
                  <c:v>-0.52400713410337629</c:v>
                </c:pt>
                <c:pt idx="300">
                  <c:v>-0.52272060933924025</c:v>
                </c:pt>
                <c:pt idx="301">
                  <c:v>-0.52138116912046528</c:v>
                </c:pt>
                <c:pt idx="302">
                  <c:v>-0.51995871433445862</c:v>
                </c:pt>
                <c:pt idx="303">
                  <c:v>-0.51844314401370872</c:v>
                </c:pt>
                <c:pt idx="304">
                  <c:v>-0.51681435533979503</c:v>
                </c:pt>
                <c:pt idx="305">
                  <c:v>-0.51507224364743398</c:v>
                </c:pt>
                <c:pt idx="306">
                  <c:v>-0.51331670242861027</c:v>
                </c:pt>
                <c:pt idx="307">
                  <c:v>-0.51138762333679511</c:v>
                </c:pt>
                <c:pt idx="308">
                  <c:v>-0.5093848961912073</c:v>
                </c:pt>
                <c:pt idx="309">
                  <c:v>-0.50726840898117298</c:v>
                </c:pt>
                <c:pt idx="310">
                  <c:v>-0.50511804787054748</c:v>
                </c:pt>
                <c:pt idx="311">
                  <c:v>-0.50281369720220082</c:v>
                </c:pt>
                <c:pt idx="312">
                  <c:v>-0.50045523950259119</c:v>
                </c:pt>
                <c:pt idx="313">
                  <c:v>-0.49798255548640591</c:v>
                </c:pt>
                <c:pt idx="314">
                  <c:v>-0.49545552406126081</c:v>
                </c:pt>
                <c:pt idx="315">
                  <c:v>-0.49274402233248638</c:v>
                </c:pt>
                <c:pt idx="316">
                  <c:v>-0.48997792560797859</c:v>
                </c:pt>
                <c:pt idx="317">
                  <c:v>-0.48716710740312541</c:v>
                </c:pt>
                <c:pt idx="318">
                  <c:v>-0.48422143944578777</c:v>
                </c:pt>
                <c:pt idx="319">
                  <c:v>-0.48119079168137757</c:v>
                </c:pt>
                <c:pt idx="320">
                  <c:v>-0.478045032277991</c:v>
                </c:pt>
                <c:pt idx="321">
                  <c:v>-0.47479402763160339</c:v>
                </c:pt>
                <c:pt idx="322">
                  <c:v>-0.47144764237134584</c:v>
                </c:pt>
                <c:pt idx="323">
                  <c:v>-0.46806573936486107</c:v>
                </c:pt>
                <c:pt idx="324">
                  <c:v>-0.46451817972369858</c:v>
                </c:pt>
                <c:pt idx="325">
                  <c:v>-0.4609548228088165</c:v>
                </c:pt>
                <c:pt idx="326">
                  <c:v>-0.45717552623611946</c:v>
                </c:pt>
                <c:pt idx="327">
                  <c:v>-0.45347014588208978</c:v>
                </c:pt>
                <c:pt idx="328">
                  <c:v>-0.4495085358894646</c:v>
                </c:pt>
                <c:pt idx="329">
                  <c:v>-0.44554054867301351</c:v>
                </c:pt>
                <c:pt idx="330">
                  <c:v>-0.44144603492534618</c:v>
                </c:pt>
                <c:pt idx="331">
                  <c:v>-0.43726484362281459</c:v>
                </c:pt>
                <c:pt idx="332">
                  <c:v>-0.43297682203147492</c:v>
                </c:pt>
                <c:pt idx="333">
                  <c:v>-0.42861181571312001</c:v>
                </c:pt>
                <c:pt idx="334">
                  <c:v>-0.42411966853136884</c:v>
                </c:pt>
                <c:pt idx="335">
                  <c:v>-0.41961022265784131</c:v>
                </c:pt>
                <c:pt idx="336">
                  <c:v>-0.41489331857837342</c:v>
                </c:pt>
                <c:pt idx="337">
                  <c:v>-0.41023879509933603</c:v>
                </c:pt>
                <c:pt idx="338">
                  <c:v>-0.4053964893539761</c:v>
                </c:pt>
                <c:pt idx="339">
                  <c:v>-0.40047623680886346</c:v>
                </c:pt>
                <c:pt idx="340">
                  <c:v>-0.39544787127037528</c:v>
                </c:pt>
                <c:pt idx="341">
                  <c:v>-0.39038122489126104</c:v>
                </c:pt>
                <c:pt idx="342">
                  <c:v>-0.38518612817727105</c:v>
                </c:pt>
                <c:pt idx="343">
                  <c:v>-0.37993240999385103</c:v>
                </c:pt>
                <c:pt idx="344">
                  <c:v>-0.37451989757288495</c:v>
                </c:pt>
                <c:pt idx="345">
                  <c:v>-0.36909841651952568</c:v>
                </c:pt>
                <c:pt idx="346">
                  <c:v>-0.36355779081908102</c:v>
                </c:pt>
                <c:pt idx="347">
                  <c:v>-0.35794784284395798</c:v>
                </c:pt>
                <c:pt idx="348">
                  <c:v>-0.35223839336067853</c:v>
                </c:pt>
                <c:pt idx="349">
                  <c:v>-0.34643926153694693</c:v>
                </c:pt>
                <c:pt idx="350">
                  <c:v>-0.34060026494880358</c:v>
                </c:pt>
                <c:pt idx="351">
                  <c:v>-0.33463121958781383</c:v>
                </c:pt>
                <c:pt idx="352">
                  <c:v>-0.32858193986833673</c:v>
                </c:pt>
                <c:pt idx="353">
                  <c:v>-0.32248223863485215</c:v>
                </c:pt>
                <c:pt idx="354">
                  <c:v>-0.31630192716935035</c:v>
                </c:pt>
                <c:pt idx="355">
                  <c:v>-0.31003081519878395</c:v>
                </c:pt>
                <c:pt idx="356">
                  <c:v>-0.30362871090257182</c:v>
                </c:pt>
                <c:pt idx="357">
                  <c:v>-0.29722542092017379</c:v>
                </c:pt>
                <c:pt idx="358">
                  <c:v>-0.29074075035873814</c:v>
                </c:pt>
                <c:pt idx="359">
                  <c:v>-0.28412450280077328</c:v>
                </c:pt>
                <c:pt idx="360">
                  <c:v>-0.27751648031191734</c:v>
                </c:pt>
                <c:pt idx="361">
                  <c:v>-0.27077648344875183</c:v>
                </c:pt>
                <c:pt idx="362">
                  <c:v>-0.26399431126666728</c:v>
                </c:pt>
                <c:pt idx="363">
                  <c:v>-0.25708976132779837</c:v>
                </c:pt>
                <c:pt idx="364">
                  <c:v>-0.25020262970902629</c:v>
                </c:pt>
                <c:pt idx="365">
                  <c:v>-0.24321271101001396</c:v>
                </c:pt>
                <c:pt idx="366">
                  <c:v>-0.23614979836132177</c:v>
                </c:pt>
                <c:pt idx="367">
                  <c:v>-0.22900368343258037</c:v>
                </c:pt>
                <c:pt idx="368">
                  <c:v>-0.22176415644070546</c:v>
                </c:pt>
                <c:pt idx="369">
                  <c:v>-0.21454100615818172</c:v>
                </c:pt>
                <c:pt idx="370">
                  <c:v>-0.20718401992141089</c:v>
                </c:pt>
                <c:pt idx="371">
                  <c:v>-0.19982298363908979</c:v>
                </c:pt>
                <c:pt idx="372">
                  <c:v>-0.19235768180068136</c:v>
                </c:pt>
                <c:pt idx="373">
                  <c:v>-0.18487789748490691</c:v>
                </c:pt>
                <c:pt idx="374">
                  <c:v>-0.17724341236832797</c:v>
                </c:pt>
                <c:pt idx="375">
                  <c:v>-0.16966400673393967</c:v>
                </c:pt>
                <c:pt idx="376">
                  <c:v>-0.16199945947986649</c:v>
                </c:pt>
                <c:pt idx="377">
                  <c:v>-0.15425954812808773</c:v>
                </c:pt>
                <c:pt idx="378">
                  <c:v>-0.14650404883320944</c:v>
                </c:pt>
                <c:pt idx="379">
                  <c:v>-0.13861273639131111</c:v>
                </c:pt>
                <c:pt idx="380">
                  <c:v>-0.13082538424883483</c:v>
                </c:pt>
                <c:pt idx="381">
                  <c:v>-0.12289176451153028</c:v>
                </c:pt>
                <c:pt idx="382">
                  <c:v>-0.11491164795344322</c:v>
                </c:pt>
                <c:pt idx="383">
                  <c:v>-0.10689480402597273</c:v>
                </c:pt>
                <c:pt idx="384">
                  <c:v>-9.8811000866980692E-2</c:v>
                </c:pt>
                <c:pt idx="385">
                  <c:v>-9.0670005309923307E-2</c:v>
                </c:pt>
                <c:pt idx="386">
                  <c:v>-8.2581582893075489E-2</c:v>
                </c:pt>
                <c:pt idx="387">
                  <c:v>-7.4395497868782079E-2</c:v>
                </c:pt>
                <c:pt idx="388">
                  <c:v>-6.6181513212757226E-2</c:v>
                </c:pt>
                <c:pt idx="389">
                  <c:v>-5.7899390633449066E-2</c:v>
                </c:pt>
                <c:pt idx="390">
                  <c:v>-4.9608890581448906E-2</c:v>
                </c:pt>
                <c:pt idx="391">
                  <c:v>-4.1319772258943455E-2</c:v>
                </c:pt>
                <c:pt idx="392">
                  <c:v>-3.2961793629222469E-2</c:v>
                </c:pt>
                <c:pt idx="393">
                  <c:v>-2.4474711426227813E-2</c:v>
                </c:pt>
                <c:pt idx="394">
                  <c:v>-1.6138281164176926E-2</c:v>
                </c:pt>
                <c:pt idx="395">
                  <c:v>-7.7222571471879942E-3</c:v>
                </c:pt>
                <c:pt idx="396">
                  <c:v>7.9360752100154919E-4</c:v>
                </c:pt>
                <c:pt idx="397">
                  <c:v>9.3295609272919799E-3</c:v>
                </c:pt>
                <c:pt idx="398">
                  <c:v>1.7765852339435284E-2</c:v>
                </c:pt>
                <c:pt idx="399">
                  <c:v>2.6262732196182026E-2</c:v>
                </c:pt>
                <c:pt idx="400">
                  <c:v>3.4820452097404586E-2</c:v>
                </c:pt>
                <c:pt idx="401">
                  <c:v>4.3389264794158833E-2</c:v>
                </c:pt>
                <c:pt idx="402">
                  <c:v>5.1969424178703649E-2</c:v>
                </c:pt>
                <c:pt idx="403">
                  <c:v>6.0621185274488787E-2</c:v>
                </c:pt>
                <c:pt idx="404">
                  <c:v>6.9194804226077711E-2</c:v>
                </c:pt>
                <c:pt idx="405">
                  <c:v>7.7870538289031677E-2</c:v>
                </c:pt>
                <c:pt idx="406">
                  <c:v>8.6458645819769142E-2</c:v>
                </c:pt>
                <c:pt idx="407">
                  <c:v>9.5149386265347635E-2</c:v>
                </c:pt>
                <c:pt idx="408">
                  <c:v>0.10378302015324292</c:v>
                </c:pt>
                <c:pt idx="409">
                  <c:v>0.11245980908103281</c:v>
                </c:pt>
                <c:pt idx="410">
                  <c:v>0.12113001570610182</c:v>
                </c:pt>
                <c:pt idx="411">
                  <c:v>0.12980390373525974</c:v>
                </c:pt>
                <c:pt idx="412">
                  <c:v>0.13846173791431493</c:v>
                </c:pt>
                <c:pt idx="413">
                  <c:v>0.14711378401765546</c:v>
                </c:pt>
                <c:pt idx="414">
                  <c:v>0.15579030883772588</c:v>
                </c:pt>
                <c:pt idx="415">
                  <c:v>0.16443158017451048</c:v>
                </c:pt>
                <c:pt idx="416">
                  <c:v>0.17309786682496142</c:v>
                </c:pt>
                <c:pt idx="417">
                  <c:v>0.18175943857237825</c:v>
                </c:pt>
                <c:pt idx="418">
                  <c:v>0.1904165661757628</c:v>
                </c:pt>
                <c:pt idx="419">
                  <c:v>0.19898952135913539</c:v>
                </c:pt>
                <c:pt idx="420">
                  <c:v>0.20762857680080071</c:v>
                </c:pt>
                <c:pt idx="421">
                  <c:v>0.21617400612257359</c:v>
                </c:pt>
                <c:pt idx="422">
                  <c:v>0.22482608387900649</c:v>
                </c:pt>
                <c:pt idx="423">
                  <c:v>0.23341508554651647</c:v>
                </c:pt>
                <c:pt idx="424">
                  <c:v>0.24199128751252713</c:v>
                </c:pt>
                <c:pt idx="425">
                  <c:v>0.25050496706456443</c:v>
                </c:pt>
                <c:pt idx="426">
                  <c:v>0.25907640237928914</c:v>
                </c:pt>
                <c:pt idx="427">
                  <c:v>0.26754587251153544</c:v>
                </c:pt>
                <c:pt idx="428">
                  <c:v>0.27605365738328203</c:v>
                </c:pt>
                <c:pt idx="429">
                  <c:v>0.28447003777259849</c:v>
                </c:pt>
                <c:pt idx="430">
                  <c:v>0.29290529530257858</c:v>
                </c:pt>
                <c:pt idx="431">
                  <c:v>0.30131971243020306</c:v>
                </c:pt>
                <c:pt idx="432">
                  <c:v>0.30970357243519375</c:v>
                </c:pt>
                <c:pt idx="433">
                  <c:v>0.3180171594088374</c:v>
                </c:pt>
                <c:pt idx="434">
                  <c:v>0.32634075824276348</c:v>
                </c:pt>
                <c:pt idx="435">
                  <c:v>0.33463465461770359</c:v>
                </c:pt>
                <c:pt idx="436">
                  <c:v>0.3428691349921964</c:v>
                </c:pt>
                <c:pt idx="437">
                  <c:v>0.3510744865913078</c:v>
                </c:pt>
                <c:pt idx="438">
                  <c:v>0.35928099739525943</c:v>
                </c:pt>
                <c:pt idx="439">
                  <c:v>0.36741895612808451</c:v>
                </c:pt>
                <c:pt idx="440">
                  <c:v>0.37551865224622016</c:v>
                </c:pt>
                <c:pt idx="441">
                  <c:v>0.38360037592707535</c:v>
                </c:pt>
                <c:pt idx="442">
                  <c:v>0.39162441805757953</c:v>
                </c:pt>
                <c:pt idx="443">
                  <c:v>0.39959107022270857</c:v>
                </c:pt>
                <c:pt idx="444">
                  <c:v>0.40754062469395763</c:v>
                </c:pt>
                <c:pt idx="445">
                  <c:v>0.41546337441780817</c:v>
                </c:pt>
                <c:pt idx="446">
                  <c:v>0.3982896130041651</c:v>
                </c:pt>
                <c:pt idx="447">
                  <c:v>0.37552963471476875</c:v>
                </c:pt>
                <c:pt idx="448">
                  <c:v>0.3528037344515681</c:v>
                </c:pt>
                <c:pt idx="449">
                  <c:v>0.33013220774509272</c:v>
                </c:pt>
                <c:pt idx="450">
                  <c:v>0.30743535074277162</c:v>
                </c:pt>
                <c:pt idx="451">
                  <c:v>0.28477346019724137</c:v>
                </c:pt>
                <c:pt idx="452">
                  <c:v>0.26205683345465225</c:v>
                </c:pt>
                <c:pt idx="453">
                  <c:v>0.23947576844290358</c:v>
                </c:pt>
                <c:pt idx="454">
                  <c:v>0.21689056365989498</c:v>
                </c:pt>
                <c:pt idx="455">
                  <c:v>0.19432151816173734</c:v>
                </c:pt>
                <c:pt idx="456">
                  <c:v>0.17182893155095824</c:v>
                </c:pt>
                <c:pt idx="457">
                  <c:v>0.14929310396465525</c:v>
                </c:pt>
                <c:pt idx="458">
                  <c:v>0.12684433606266179</c:v>
                </c:pt>
                <c:pt idx="459">
                  <c:v>0.10440292901567275</c:v>
                </c:pt>
                <c:pt idx="460">
                  <c:v>8.1989184493355682E-2</c:v>
                </c:pt>
                <c:pt idx="461">
                  <c:v>5.967340465243548E-2</c:v>
                </c:pt>
                <c:pt idx="462">
                  <c:v>3.7275892124777277E-2</c:v>
                </c:pt>
                <c:pt idx="463">
                  <c:v>1.4996950005427279E-2</c:v>
                </c:pt>
                <c:pt idx="464">
                  <c:v>-7.2131181593420579E-3</c:v>
                </c:pt>
                <c:pt idx="465">
                  <c:v>-2.9444008384028164E-2</c:v>
                </c:pt>
                <c:pt idx="466">
                  <c:v>-5.1585416255884253E-2</c:v>
                </c:pt>
                <c:pt idx="467">
                  <c:v>-7.3697036946951289E-2</c:v>
                </c:pt>
                <c:pt idx="468">
                  <c:v>-9.5808565226082082E-2</c:v>
                </c:pt>
                <c:pt idx="469">
                  <c:v>-0.11776969547099583</c:v>
                </c:pt>
                <c:pt idx="470">
                  <c:v>-0.13976012168034288</c:v>
                </c:pt>
                <c:pt idx="471">
                  <c:v>-0.16165953748578346</c:v>
                </c:pt>
                <c:pt idx="472">
                  <c:v>-0.18352763616408707</c:v>
                </c:pt>
                <c:pt idx="473">
                  <c:v>-0.20534411064923341</c:v>
                </c:pt>
                <c:pt idx="474">
                  <c:v>-0.22710865354454449</c:v>
                </c:pt>
                <c:pt idx="475">
                  <c:v>-0.24878095713481213</c:v>
                </c:pt>
                <c:pt idx="476">
                  <c:v>-0.27041071339845113</c:v>
                </c:pt>
                <c:pt idx="477">
                  <c:v>-0.29200761401965503</c:v>
                </c:pt>
                <c:pt idx="478">
                  <c:v>-0.31353135040057378</c:v>
                </c:pt>
                <c:pt idx="479">
                  <c:v>-0.33498161367349089</c:v>
                </c:pt>
                <c:pt idx="480">
                  <c:v>-0.35637809471301979</c:v>
                </c:pt>
                <c:pt idx="481">
                  <c:v>-0.37772048414830672</c:v>
                </c:pt>
                <c:pt idx="482">
                  <c:v>-0.39896847237524602</c:v>
                </c:pt>
                <c:pt idx="483">
                  <c:v>-0.42019174956869965</c:v>
                </c:pt>
                <c:pt idx="484">
                  <c:v>-0.44131000569473094</c:v>
                </c:pt>
                <c:pt idx="485">
                  <c:v>-0.46237293052284445</c:v>
                </c:pt>
                <c:pt idx="486">
                  <c:v>-0.48337021363823063</c:v>
                </c:pt>
                <c:pt idx="487">
                  <c:v>-0.50428154445402351</c:v>
                </c:pt>
                <c:pt idx="488">
                  <c:v>-0.52514661222355996</c:v>
                </c:pt>
                <c:pt idx="489">
                  <c:v>-0.54590510605264875</c:v>
                </c:pt>
                <c:pt idx="490">
                  <c:v>-0.56662671491184469</c:v>
                </c:pt>
                <c:pt idx="491">
                  <c:v>-0.58727112764872247</c:v>
                </c:pt>
                <c:pt idx="492">
                  <c:v>-0.60776803300017102</c:v>
                </c:pt>
                <c:pt idx="493">
                  <c:v>-0.62829711960467072</c:v>
                </c:pt>
                <c:pt idx="494">
                  <c:v>-0.64869807601458929</c:v>
                </c:pt>
                <c:pt idx="495">
                  <c:v>-0.66902059070848052</c:v>
                </c:pt>
                <c:pt idx="496">
                  <c:v>-0.68926435210337766</c:v>
                </c:pt>
                <c:pt idx="497">
                  <c:v>-0.70943904856709694</c:v>
                </c:pt>
                <c:pt idx="498">
                  <c:v>-0.72952436843054091</c:v>
                </c:pt>
                <c:pt idx="499">
                  <c:v>-0.74950999999999934</c:v>
                </c:pt>
                <c:pt idx="500">
                  <c:v>-0.75365436843054123</c:v>
                </c:pt>
                <c:pt idx="501">
                  <c:v>-0.75766904856709727</c:v>
                </c:pt>
                <c:pt idx="502">
                  <c:v>-0.76164435210337733</c:v>
                </c:pt>
                <c:pt idx="503">
                  <c:v>-0.76551059070848015</c:v>
                </c:pt>
                <c:pt idx="504">
                  <c:v>-0.76928807601458904</c:v>
                </c:pt>
                <c:pt idx="505">
                  <c:v>-0.77299711960467088</c:v>
                </c:pt>
                <c:pt idx="506">
                  <c:v>-0.77664803300017216</c:v>
                </c:pt>
                <c:pt idx="507">
                  <c:v>-0.78014112764872334</c:v>
                </c:pt>
                <c:pt idx="508">
                  <c:v>-0.78363671491184483</c:v>
                </c:pt>
                <c:pt idx="509">
                  <c:v>-0.786995106052649</c:v>
                </c:pt>
                <c:pt idx="510">
                  <c:v>-0.79030661222356091</c:v>
                </c:pt>
                <c:pt idx="511">
                  <c:v>-0.79349154445402381</c:v>
                </c:pt>
                <c:pt idx="512">
                  <c:v>-0.7966302136382315</c:v>
                </c:pt>
                <c:pt idx="513">
                  <c:v>-0.7996529305228457</c:v>
                </c:pt>
                <c:pt idx="514">
                  <c:v>-0.80259000569473182</c:v>
                </c:pt>
                <c:pt idx="515">
                  <c:v>-0.80546174956870054</c:v>
                </c:pt>
                <c:pt idx="516">
                  <c:v>-0.80824847237524633</c:v>
                </c:pt>
                <c:pt idx="517">
                  <c:v>-0.81091048414830758</c:v>
                </c:pt>
                <c:pt idx="518">
                  <c:v>-0.81353809471301941</c:v>
                </c:pt>
                <c:pt idx="519">
                  <c:v>-0.81606161367349173</c:v>
                </c:pt>
                <c:pt idx="520">
                  <c:v>-0.81850135040057403</c:v>
                </c:pt>
                <c:pt idx="521">
                  <c:v>-0.82085761401965651</c:v>
                </c:pt>
                <c:pt idx="522">
                  <c:v>-0.82313071339845134</c:v>
                </c:pt>
                <c:pt idx="523">
                  <c:v>-0.82531095713481206</c:v>
                </c:pt>
                <c:pt idx="524">
                  <c:v>-0.8274186535445448</c:v>
                </c:pt>
                <c:pt idx="525">
                  <c:v>-0.82944411064923318</c:v>
                </c:pt>
                <c:pt idx="526">
                  <c:v>-0.83137763616408666</c:v>
                </c:pt>
                <c:pt idx="527">
                  <c:v>-0.83321953748578381</c:v>
                </c:pt>
                <c:pt idx="528">
                  <c:v>-0.83500012168034321</c:v>
                </c:pt>
                <c:pt idx="529">
                  <c:v>-0.83667969547099608</c:v>
                </c:pt>
                <c:pt idx="530">
                  <c:v>-0.83828856522608231</c:v>
                </c:pt>
                <c:pt idx="531">
                  <c:v>-0.83979703694695162</c:v>
                </c:pt>
                <c:pt idx="532">
                  <c:v>-0.84122541625588454</c:v>
                </c:pt>
                <c:pt idx="533">
                  <c:v>-0.84257400838402774</c:v>
                </c:pt>
                <c:pt idx="534">
                  <c:v>-0.84384311815934288</c:v>
                </c:pt>
                <c:pt idx="535">
                  <c:v>-0.84504304999457314</c:v>
                </c:pt>
                <c:pt idx="536">
                  <c:v>-0.84613410787522403</c:v>
                </c:pt>
                <c:pt idx="537">
                  <c:v>-0.84714659534756498</c:v>
                </c:pt>
                <c:pt idx="538">
                  <c:v>-0.84809081550664422</c:v>
                </c:pt>
                <c:pt idx="539">
                  <c:v>-0.8489470709843272</c:v>
                </c:pt>
                <c:pt idx="540">
                  <c:v>-0.84971566393733822</c:v>
                </c:pt>
                <c:pt idx="541">
                  <c:v>-0.85042689603534471</c:v>
                </c:pt>
                <c:pt idx="542">
                  <c:v>-0.85104106844904481</c:v>
                </c:pt>
                <c:pt idx="543">
                  <c:v>-0.85157848183826257</c:v>
                </c:pt>
                <c:pt idx="544">
                  <c:v>-0.85203943634010804</c:v>
                </c:pt>
                <c:pt idx="545">
                  <c:v>-0.85241423155709639</c:v>
                </c:pt>
                <c:pt idx="546">
                  <c:v>-0.85270316654534772</c:v>
                </c:pt>
                <c:pt idx="547">
                  <c:v>-0.85292653980275857</c:v>
                </c:pt>
                <c:pt idx="548">
                  <c:v>-0.85306464925722847</c:v>
                </c:pt>
                <c:pt idx="549">
                  <c:v>-0.8531277922549072</c:v>
                </c:pt>
                <c:pt idx="550">
                  <c:v>-0.85310626554843205</c:v>
                </c:pt>
                <c:pt idx="551">
                  <c:v>-0.85301036528523133</c:v>
                </c:pt>
                <c:pt idx="552">
                  <c:v>-0.85284038699583786</c:v>
                </c:pt>
                <c:pt idx="553">
                  <c:v>-0.852586625582195</c:v>
                </c:pt>
                <c:pt idx="554">
                  <c:v>-0.85225937530604234</c:v>
                </c:pt>
                <c:pt idx="555">
                  <c:v>-0.85184892977729132</c:v>
                </c:pt>
                <c:pt idx="556">
                  <c:v>-0.85137558194242047</c:v>
                </c:pt>
                <c:pt idx="557">
                  <c:v>-0.85081962407292777</c:v>
                </c:pt>
                <c:pt idx="558">
                  <c:v>-0.85019134775377969</c:v>
                </c:pt>
                <c:pt idx="559">
                  <c:v>-0.84949104387191543</c:v>
                </c:pt>
                <c:pt idx="560">
                  <c:v>-0.84870900260474058</c:v>
                </c:pt>
                <c:pt idx="561">
                  <c:v>-0.8478655134086952</c:v>
                </c:pt>
                <c:pt idx="562">
                  <c:v>-0.84694086500780363</c:v>
                </c:pt>
                <c:pt idx="563">
                  <c:v>-0.8459453453822996</c:v>
                </c:pt>
                <c:pt idx="564">
                  <c:v>-0.84486924175723643</c:v>
                </c:pt>
                <c:pt idx="565">
                  <c:v>-0.84373284059116249</c:v>
                </c:pt>
                <c:pt idx="566">
                  <c:v>-0.84251642756480916</c:v>
                </c:pt>
                <c:pt idx="567">
                  <c:v>-0.84123028756979989</c:v>
                </c:pt>
                <c:pt idx="568">
                  <c:v>-0.83988470469742138</c:v>
                </c:pt>
                <c:pt idx="569">
                  <c:v>-0.83845996222740149</c:v>
                </c:pt>
                <c:pt idx="570">
                  <c:v>-0.83695634261671803</c:v>
                </c:pt>
                <c:pt idx="571">
                  <c:v>-0.83539412748846453</c:v>
                </c:pt>
                <c:pt idx="572">
                  <c:v>-0.83376359762071084</c:v>
                </c:pt>
                <c:pt idx="573">
                  <c:v>-0.83206503293543566</c:v>
                </c:pt>
                <c:pt idx="574">
                  <c:v>-0.83029871248747289</c:v>
                </c:pt>
                <c:pt idx="575">
                  <c:v>-0.82846491445348358</c:v>
                </c:pt>
                <c:pt idx="576">
                  <c:v>-0.82655391612099338</c:v>
                </c:pt>
                <c:pt idx="577">
                  <c:v>-0.82458599387742348</c:v>
                </c:pt>
                <c:pt idx="578">
                  <c:v>-0.82255142319920238</c:v>
                </c:pt>
                <c:pt idx="579">
                  <c:v>-0.82046047864086469</c:v>
                </c:pt>
                <c:pt idx="580">
                  <c:v>-0.81830343382423731</c:v>
                </c:pt>
                <c:pt idx="581">
                  <c:v>-0.81607056142762469</c:v>
                </c:pt>
                <c:pt idx="582">
                  <c:v>-0.81378213317503867</c:v>
                </c:pt>
                <c:pt idx="583">
                  <c:v>-0.81142841982548941</c:v>
                </c:pt>
                <c:pt idx="584">
                  <c:v>-0.80900969116227417</c:v>
                </c:pt>
                <c:pt idx="585">
                  <c:v>-0.80652621598234453</c:v>
                </c:pt>
                <c:pt idx="586">
                  <c:v>-0.80398826208568497</c:v>
                </c:pt>
                <c:pt idx="587">
                  <c:v>-0.80138609626474344</c:v>
                </c:pt>
                <c:pt idx="588">
                  <c:v>-0.79871998429389812</c:v>
                </c:pt>
                <c:pt idx="589">
                  <c:v>-0.79601019091896708</c:v>
                </c:pt>
                <c:pt idx="590">
                  <c:v>-0.79322697984676005</c:v>
                </c:pt>
                <c:pt idx="591">
                  <c:v>-0.79039061373464914</c:v>
                </c:pt>
                <c:pt idx="592">
                  <c:v>-0.78749135418023086</c:v>
                </c:pt>
                <c:pt idx="593">
                  <c:v>-0.78453946171096822</c:v>
                </c:pt>
                <c:pt idx="594">
                  <c:v>-0.78153519577392538</c:v>
                </c:pt>
                <c:pt idx="595">
                  <c:v>-0.77846881472551122</c:v>
                </c:pt>
                <c:pt idx="596">
                  <c:v>-0.77533057582129628</c:v>
                </c:pt>
                <c:pt idx="597">
                  <c:v>-0.7721507352058441</c:v>
                </c:pt>
                <c:pt idx="598">
                  <c:v>-0.76892954790259549</c:v>
                </c:pt>
                <c:pt idx="599">
                  <c:v>-0.76563726780381802</c:v>
                </c:pt>
                <c:pt idx="600">
                  <c:v>-0.7622941476605648</c:v>
                </c:pt>
                <c:pt idx="601">
                  <c:v>-0.75889043907270803</c:v>
                </c:pt>
                <c:pt idx="602">
                  <c:v>-0.75544639247900136</c:v>
                </c:pt>
                <c:pt idx="603">
                  <c:v>-0.75194225714718799</c:v>
                </c:pt>
                <c:pt idx="604">
                  <c:v>-0.74837828116417693</c:v>
                </c:pt>
                <c:pt idx="605">
                  <c:v>-0.74478471142623082</c:v>
                </c:pt>
                <c:pt idx="606">
                  <c:v>-0.74112179362922259</c:v>
                </c:pt>
                <c:pt idx="607">
                  <c:v>-0.73741977225894351</c:v>
                </c:pt>
                <c:pt idx="608">
                  <c:v>-0.73366889058144891</c:v>
                </c:pt>
                <c:pt idx="609">
                  <c:v>-0.72986939063344913</c:v>
                </c:pt>
                <c:pt idx="610">
                  <c:v>-0.72604151321275423</c:v>
                </c:pt>
                <c:pt idx="611">
                  <c:v>-0.722125497868782</c:v>
                </c:pt>
                <c:pt idx="612">
                  <c:v>-0.71817158289307559</c:v>
                </c:pt>
                <c:pt idx="613">
                  <c:v>-0.71419000530992327</c:v>
                </c:pt>
                <c:pt idx="614">
                  <c:v>-0.7101710008669806</c:v>
                </c:pt>
                <c:pt idx="615">
                  <c:v>-0.70607480402597589</c:v>
                </c:pt>
                <c:pt idx="616">
                  <c:v>-0.70196164795344318</c:v>
                </c:pt>
                <c:pt idx="617">
                  <c:v>-0.69778176451153029</c:v>
                </c:pt>
                <c:pt idx="618">
                  <c:v>-0.6935753842488348</c:v>
                </c:pt>
                <c:pt idx="619">
                  <c:v>-0.68931273639131108</c:v>
                </c:pt>
                <c:pt idx="620">
                  <c:v>-0.68502404883320955</c:v>
                </c:pt>
                <c:pt idx="621">
                  <c:v>-0.68067954812808762</c:v>
                </c:pt>
                <c:pt idx="622">
                  <c:v>-0.67628945947986663</c:v>
                </c:pt>
                <c:pt idx="623">
                  <c:v>-0.67188400673393955</c:v>
                </c:pt>
                <c:pt idx="624">
                  <c:v>-0.66742341236832803</c:v>
                </c:pt>
                <c:pt idx="625">
                  <c:v>-0.66291789748490992</c:v>
                </c:pt>
                <c:pt idx="626">
                  <c:v>-0.65837768180068124</c:v>
                </c:pt>
                <c:pt idx="627">
                  <c:v>-0.65379298363908978</c:v>
                </c:pt>
                <c:pt idx="628">
                  <c:v>-0.64918401992141084</c:v>
                </c:pt>
                <c:pt idx="629">
                  <c:v>-0.64455100615818484</c:v>
                </c:pt>
                <c:pt idx="630">
                  <c:v>-0.6398341564407054</c:v>
                </c:pt>
                <c:pt idx="631">
                  <c:v>-0.63511368343258034</c:v>
                </c:pt>
                <c:pt idx="632">
                  <c:v>-0.63035979836132483</c:v>
                </c:pt>
                <c:pt idx="633">
                  <c:v>-0.62555271101001386</c:v>
                </c:pt>
                <c:pt idx="634">
                  <c:v>-0.62073262970902632</c:v>
                </c:pt>
                <c:pt idx="635">
                  <c:v>-0.61588976132779838</c:v>
                </c:pt>
                <c:pt idx="636">
                  <c:v>-0.61096431126666728</c:v>
                </c:pt>
                <c:pt idx="637">
                  <c:v>-0.60605648344875185</c:v>
                </c:pt>
                <c:pt idx="638">
                  <c:v>-0.60107648031191718</c:v>
                </c:pt>
                <c:pt idx="639">
                  <c:v>-0.59609450280077314</c:v>
                </c:pt>
                <c:pt idx="640">
                  <c:v>-0.591050750358738</c:v>
                </c:pt>
                <c:pt idx="641">
                  <c:v>-0.58601542092017667</c:v>
                </c:pt>
                <c:pt idx="642">
                  <c:v>-0.58090871090257179</c:v>
                </c:pt>
                <c:pt idx="643">
                  <c:v>-0.57580081519878379</c:v>
                </c:pt>
                <c:pt idx="644">
                  <c:v>-0.57065192716935353</c:v>
                </c:pt>
                <c:pt idx="645">
                  <c:v>-0.56550223863485216</c:v>
                </c:pt>
                <c:pt idx="646">
                  <c:v>-0.56030193986833665</c:v>
                </c:pt>
                <c:pt idx="647">
                  <c:v>-0.55523121958781396</c:v>
                </c:pt>
                <c:pt idx="648">
                  <c:v>-0.5498302649488036</c:v>
                </c:pt>
                <c:pt idx="649">
                  <c:v>-0.54454926153694694</c:v>
                </c:pt>
                <c:pt idx="650">
                  <c:v>-0.53923839336067858</c:v>
                </c:pt>
                <c:pt idx="651">
                  <c:v>-0.53393784284396117</c:v>
                </c:pt>
                <c:pt idx="652">
                  <c:v>-0.52854779081908099</c:v>
                </c:pt>
                <c:pt idx="653">
                  <c:v>-0.52319841651952559</c:v>
                </c:pt>
                <c:pt idx="654">
                  <c:v>-0.51779989757288503</c:v>
                </c:pt>
                <c:pt idx="655">
                  <c:v>-0.51237240999385114</c:v>
                </c:pt>
                <c:pt idx="656">
                  <c:v>-0.50694612817727114</c:v>
                </c:pt>
                <c:pt idx="657">
                  <c:v>-0.50149122489125819</c:v>
                </c:pt>
                <c:pt idx="658">
                  <c:v>-0.49598787127037536</c:v>
                </c:pt>
                <c:pt idx="659">
                  <c:v>-0.49047623680886354</c:v>
                </c:pt>
                <c:pt idx="660">
                  <c:v>-0.48494648935397922</c:v>
                </c:pt>
                <c:pt idx="661">
                  <c:v>-0.47941879509933605</c:v>
                </c:pt>
                <c:pt idx="662">
                  <c:v>-0.47386331857837671</c:v>
                </c:pt>
                <c:pt idx="663">
                  <c:v>-0.46825022265784133</c:v>
                </c:pt>
                <c:pt idx="664">
                  <c:v>-0.46266966853136893</c:v>
                </c:pt>
                <c:pt idx="665">
                  <c:v>-0.45708181571312001</c:v>
                </c:pt>
                <c:pt idx="666">
                  <c:v>-0.45141682203147493</c:v>
                </c:pt>
                <c:pt idx="667">
                  <c:v>-0.44576484362281454</c:v>
                </c:pt>
                <c:pt idx="668">
                  <c:v>-0.44011603492534612</c:v>
                </c:pt>
                <c:pt idx="669">
                  <c:v>-0.43441054867301654</c:v>
                </c:pt>
                <c:pt idx="670">
                  <c:v>-0.42875853588946478</c:v>
                </c:pt>
                <c:pt idx="671">
                  <c:v>-0.42303014588208976</c:v>
                </c:pt>
                <c:pt idx="672">
                  <c:v>-0.41730552623611938</c:v>
                </c:pt>
                <c:pt idx="673">
                  <c:v>-0.41154482280881632</c:v>
                </c:pt>
                <c:pt idx="674">
                  <c:v>-0.40578817972369863</c:v>
                </c:pt>
                <c:pt idx="675">
                  <c:v>-0.40006573936486123</c:v>
                </c:pt>
                <c:pt idx="676">
                  <c:v>-0.39427764237134588</c:v>
                </c:pt>
                <c:pt idx="677">
                  <c:v>-0.38849402763160357</c:v>
                </c:pt>
                <c:pt idx="678">
                  <c:v>-0.38269503227799118</c:v>
                </c:pt>
                <c:pt idx="679">
                  <c:v>-0.37689079168137751</c:v>
                </c:pt>
                <c:pt idx="680">
                  <c:v>-0.37106143944578762</c:v>
                </c:pt>
                <c:pt idx="681">
                  <c:v>-0.36524710740312538</c:v>
                </c:pt>
                <c:pt idx="682">
                  <c:v>-0.35939792560797867</c:v>
                </c:pt>
                <c:pt idx="683">
                  <c:v>-0.35359402233248627</c:v>
                </c:pt>
                <c:pt idx="684">
                  <c:v>-0.34771552406126061</c:v>
                </c:pt>
                <c:pt idx="685">
                  <c:v>-0.34187255548640594</c:v>
                </c:pt>
                <c:pt idx="686">
                  <c:v>-0.33599523950259114</c:v>
                </c:pt>
                <c:pt idx="687">
                  <c:v>-0.33014369720220071</c:v>
                </c:pt>
                <c:pt idx="688">
                  <c:v>-0.32423804787054755</c:v>
                </c:pt>
                <c:pt idx="689">
                  <c:v>-0.31835840898117307</c:v>
                </c:pt>
                <c:pt idx="690">
                  <c:v>-0.31247489619120716</c:v>
                </c:pt>
                <c:pt idx="691">
                  <c:v>-0.3065676233367951</c:v>
                </c:pt>
                <c:pt idx="692">
                  <c:v>-0.30069670242861024</c:v>
                </c:pt>
                <c:pt idx="693">
                  <c:v>-0.29481224364743408</c:v>
                </c:pt>
                <c:pt idx="694">
                  <c:v>-0.28888435533979506</c:v>
                </c:pt>
                <c:pt idx="695">
                  <c:v>-0.28296314401371148</c:v>
                </c:pt>
                <c:pt idx="696">
                  <c:v>-0.27704871433445866</c:v>
                </c:pt>
                <c:pt idx="697">
                  <c:v>-0.27115116912046533</c:v>
                </c:pt>
                <c:pt idx="698">
                  <c:v>-0.26525060933924038</c:v>
                </c:pt>
                <c:pt idx="699">
                  <c:v>-0.25933713410337633</c:v>
                </c:pt>
                <c:pt idx="700">
                  <c:v>-0.25341084066666753</c:v>
                </c:pt>
                <c:pt idx="701">
                  <c:v>-0.24747182442023474</c:v>
                </c:pt>
                <c:pt idx="702">
                  <c:v>-0.24159017888878487</c:v>
                </c:pt>
                <c:pt idx="703">
                  <c:v>-0.23568599572690796</c:v>
                </c:pt>
                <c:pt idx="704">
                  <c:v>-0.22975936471545833</c:v>
                </c:pt>
                <c:pt idx="705">
                  <c:v>-0.22384037375802213</c:v>
                </c:pt>
                <c:pt idx="706">
                  <c:v>-0.21793910887742807</c:v>
                </c:pt>
                <c:pt idx="707">
                  <c:v>-0.2120256542123653</c:v>
                </c:pt>
                <c:pt idx="708">
                  <c:v>-0.20613009201405408</c:v>
                </c:pt>
                <c:pt idx="709">
                  <c:v>-0.20022250264300689</c:v>
                </c:pt>
                <c:pt idx="710">
                  <c:v>-0.19433296456584692</c:v>
                </c:pt>
                <c:pt idx="711">
                  <c:v>-0.18844155435221754</c:v>
                </c:pt>
                <c:pt idx="712">
                  <c:v>-0.1825183466717526</c:v>
                </c:pt>
                <c:pt idx="713">
                  <c:v>-0.17666341429114207</c:v>
                </c:pt>
                <c:pt idx="714">
                  <c:v>-0.17076682807123622</c:v>
                </c:pt>
                <c:pt idx="715">
                  <c:v>-0.16489865696427164</c:v>
                </c:pt>
                <c:pt idx="716">
                  <c:v>-0.15901896801113558</c:v>
                </c:pt>
                <c:pt idx="717">
                  <c:v>-0.1531578263387241</c:v>
                </c:pt>
                <c:pt idx="718">
                  <c:v>-0.14729529515736406</c:v>
                </c:pt>
                <c:pt idx="719">
                  <c:v>-0.14147143575833421</c:v>
                </c:pt>
                <c:pt idx="720">
                  <c:v>-0.13562630751142657</c:v>
                </c:pt>
                <c:pt idx="721">
                  <c:v>-0.12979996786260939</c:v>
                </c:pt>
                <c:pt idx="722">
                  <c:v>-0.12397247233176767</c:v>
                </c:pt>
                <c:pt idx="723">
                  <c:v>-0.11814387451050257</c:v>
                </c:pt>
                <c:pt idx="724">
                  <c:v>-0.11235422606001011</c:v>
                </c:pt>
                <c:pt idx="725">
                  <c:v>-0.10655357670905574</c:v>
                </c:pt>
                <c:pt idx="726">
                  <c:v>-0.10076197425200362</c:v>
                </c:pt>
                <c:pt idx="727">
                  <c:v>-9.496946454693167E-2</c:v>
                </c:pt>
                <c:pt idx="728">
                  <c:v>-8.9186091513813848E-2</c:v>
                </c:pt>
                <c:pt idx="729">
                  <c:v>-8.3451897132802655E-2</c:v>
                </c:pt>
                <c:pt idx="730">
                  <c:v>-7.7716921442549713E-2</c:v>
                </c:pt>
                <c:pt idx="731">
                  <c:v>-7.1971202538646306E-2</c:v>
                </c:pt>
                <c:pt idx="732">
                  <c:v>-6.6244776572103925E-2</c:v>
                </c:pt>
                <c:pt idx="733">
                  <c:v>-6.0527677747940878E-2</c:v>
                </c:pt>
                <c:pt idx="734">
                  <c:v>-5.4849938323816128E-2</c:v>
                </c:pt>
                <c:pt idx="735">
                  <c:v>-4.9161588608767737E-2</c:v>
                </c:pt>
                <c:pt idx="736">
                  <c:v>-4.3492656962016429E-2</c:v>
                </c:pt>
                <c:pt idx="737">
                  <c:v>-3.7803169791832403E-2</c:v>
                </c:pt>
                <c:pt idx="738">
                  <c:v>-3.2183151554508349E-2</c:v>
                </c:pt>
                <c:pt idx="739">
                  <c:v>-2.653262475339413E-2</c:v>
                </c:pt>
                <c:pt idx="740">
                  <c:v>-2.089160993799255E-2</c:v>
                </c:pt>
                <c:pt idx="741">
                  <c:v>-1.5280125703162284E-2</c:v>
                </c:pt>
                <c:pt idx="742">
                  <c:v>-9.7181886883805912E-3</c:v>
                </c:pt>
                <c:pt idx="743">
                  <c:v>-4.1258135770809723E-3</c:v>
                </c:pt>
                <c:pt idx="744">
                  <c:v>1.4469869039150929E-3</c:v>
                </c:pt>
                <c:pt idx="745">
                  <c:v>6.9802019849134478E-3</c:v>
                </c:pt>
                <c:pt idx="746">
                  <c:v>1.25138228537649E-2</c:v>
                </c:pt>
                <c:pt idx="747">
                  <c:v>1.796784265621798E-2</c:v>
                </c:pt>
                <c:pt idx="748">
                  <c:v>2.3532256496178183E-2</c:v>
                </c:pt>
                <c:pt idx="749">
                  <c:v>2.9007061435918136E-2</c:v>
                </c:pt>
                <c:pt idx="750">
                  <c:v>3.4462256496178068E-2</c:v>
                </c:pt>
                <c:pt idx="751">
                  <c:v>3.9917842656217895E-2</c:v>
                </c:pt>
                <c:pt idx="752">
                  <c:v>4.535382285376488E-2</c:v>
                </c:pt>
                <c:pt idx="753">
                  <c:v>5.0780201984913509E-2</c:v>
                </c:pt>
                <c:pt idx="754">
                  <c:v>5.6136986903914998E-2</c:v>
                </c:pt>
                <c:pt idx="755">
                  <c:v>6.1524186422919014E-2</c:v>
                </c:pt>
                <c:pt idx="756">
                  <c:v>6.6851811311619436E-2</c:v>
                </c:pt>
                <c:pt idx="757">
                  <c:v>7.2199874296837718E-2</c:v>
                </c:pt>
                <c:pt idx="758">
                  <c:v>7.7528390062007402E-2</c:v>
                </c:pt>
                <c:pt idx="759">
                  <c:v>8.283737524660606E-2</c:v>
                </c:pt>
                <c:pt idx="760">
                  <c:v>8.8076848445491684E-2</c:v>
                </c:pt>
                <c:pt idx="761">
                  <c:v>9.3376830208167449E-2</c:v>
                </c:pt>
                <c:pt idx="762">
                  <c:v>9.859734303798362E-2</c:v>
                </c:pt>
                <c:pt idx="763">
                  <c:v>0.10378841139123218</c:v>
                </c:pt>
                <c:pt idx="764">
                  <c:v>0.1090000616761837</c:v>
                </c:pt>
                <c:pt idx="765">
                  <c:v>0.11415232225205929</c:v>
                </c:pt>
                <c:pt idx="766">
                  <c:v>0.11932522342789609</c:v>
                </c:pt>
                <c:pt idx="767">
                  <c:v>0.12443879746135389</c:v>
                </c:pt>
                <c:pt idx="768">
                  <c:v>0.1295630785574502</c:v>
                </c:pt>
                <c:pt idx="769">
                  <c:v>0.13463810286719724</c:v>
                </c:pt>
                <c:pt idx="770">
                  <c:v>0.13973390848618616</c:v>
                </c:pt>
                <c:pt idx="771">
                  <c:v>0.14477053545306839</c:v>
                </c:pt>
                <c:pt idx="772">
                  <c:v>0.14977802574799637</c:v>
                </c:pt>
                <c:pt idx="773">
                  <c:v>0.15478642329094416</c:v>
                </c:pt>
                <c:pt idx="774">
                  <c:v>0.15978577393998994</c:v>
                </c:pt>
                <c:pt idx="775">
                  <c:v>0.1646961254895003</c:v>
                </c:pt>
                <c:pt idx="776">
                  <c:v>0.16963752766823248</c:v>
                </c:pt>
                <c:pt idx="777">
                  <c:v>0.17456003213739058</c:v>
                </c:pt>
                <c:pt idx="778">
                  <c:v>0.17945369248857324</c:v>
                </c:pt>
                <c:pt idx="779">
                  <c:v>0.18429856424166591</c:v>
                </c:pt>
                <c:pt idx="780">
                  <c:v>0.18914470484263579</c:v>
                </c:pt>
                <c:pt idx="781">
                  <c:v>0.19397217366127584</c:v>
                </c:pt>
                <c:pt idx="782">
                  <c:v>0.19876103198886441</c:v>
                </c:pt>
                <c:pt idx="783">
                  <c:v>0.20351134303572849</c:v>
                </c:pt>
                <c:pt idx="784">
                  <c:v>0.20825317192876391</c:v>
                </c:pt>
                <c:pt idx="785">
                  <c:v>0.21296658570885785</c:v>
                </c:pt>
                <c:pt idx="786">
                  <c:v>0.21767165332824745</c:v>
                </c:pt>
                <c:pt idx="787">
                  <c:v>0.22232844564778553</c:v>
                </c:pt>
                <c:pt idx="788">
                  <c:v>0.226937035434153</c:v>
                </c:pt>
                <c:pt idx="789">
                  <c:v>0.23155749735699627</c:v>
                </c:pt>
                <c:pt idx="790">
                  <c:v>0.23611990798594595</c:v>
                </c:pt>
                <c:pt idx="791">
                  <c:v>0.24073434578763464</c:v>
                </c:pt>
                <c:pt idx="792">
                  <c:v>0.24524089112257197</c:v>
                </c:pt>
                <c:pt idx="793">
                  <c:v>0.24972962624197792</c:v>
                </c:pt>
                <c:pt idx="794">
                  <c:v>0.25424063528453866</c:v>
                </c:pt>
                <c:pt idx="795">
                  <c:v>0.258664004273092</c:v>
                </c:pt>
                <c:pt idx="796">
                  <c:v>0.2630998211112151</c:v>
                </c:pt>
                <c:pt idx="797">
                  <c:v>0.26749817557976519</c:v>
                </c:pt>
                <c:pt idx="798">
                  <c:v>0.27191915933333255</c:v>
                </c:pt>
                <c:pt idx="799">
                  <c:v>0.27624286589662361</c:v>
                </c:pt>
                <c:pt idx="800">
                  <c:v>0.2805693906607597</c:v>
                </c:pt>
                <c:pt idx="801">
                  <c:v>0.28485883087953479</c:v>
                </c:pt>
                <c:pt idx="802">
                  <c:v>0.28911128566554134</c:v>
                </c:pt>
                <c:pt idx="803">
                  <c:v>0.29335685598629135</c:v>
                </c:pt>
                <c:pt idx="804">
                  <c:v>0.29757564466020503</c:v>
                </c:pt>
                <c:pt idx="805">
                  <c:v>0.30177775635256598</c:v>
                </c:pt>
                <c:pt idx="806">
                  <c:v>0.30590329757138979</c:v>
                </c:pt>
                <c:pt idx="807">
                  <c:v>0.31005237666320484</c:v>
                </c:pt>
                <c:pt idx="808">
                  <c:v>0.31414510380879279</c:v>
                </c:pt>
                <c:pt idx="809">
                  <c:v>0.31823159101882692</c:v>
                </c:pt>
                <c:pt idx="810">
                  <c:v>0.32226195212945252</c:v>
                </c:pt>
                <c:pt idx="811">
                  <c:v>0.32626630279779922</c:v>
                </c:pt>
                <c:pt idx="812">
                  <c:v>0.33029476049740891</c:v>
                </c:pt>
                <c:pt idx="813">
                  <c:v>0.33426744451359403</c:v>
                </c:pt>
                <c:pt idx="814">
                  <c:v>0.33816447593873933</c:v>
                </c:pt>
                <c:pt idx="815">
                  <c:v>0.34209597766751365</c:v>
                </c:pt>
                <c:pt idx="816">
                  <c:v>0.3459420743920214</c:v>
                </c:pt>
                <c:pt idx="817">
                  <c:v>0.3498028925968778</c:v>
                </c:pt>
                <c:pt idx="818">
                  <c:v>0.35361856055421537</c:v>
                </c:pt>
                <c:pt idx="819">
                  <c:v>0.35739920831862249</c:v>
                </c:pt>
                <c:pt idx="820">
                  <c:v>0.3611649677220089</c:v>
                </c:pt>
                <c:pt idx="821">
                  <c:v>0.3649059723683965</c:v>
                </c:pt>
                <c:pt idx="822">
                  <c:v>0.36858235762865421</c:v>
                </c:pt>
                <c:pt idx="823">
                  <c:v>0.37229426063513882</c:v>
                </c:pt>
                <c:pt idx="824">
                  <c:v>0.37590182027630137</c:v>
                </c:pt>
                <c:pt idx="825">
                  <c:v>0.37952517719118362</c:v>
                </c:pt>
                <c:pt idx="826">
                  <c:v>0.38312447376388059</c:v>
                </c:pt>
                <c:pt idx="827">
                  <c:v>0.38668985411791024</c:v>
                </c:pt>
                <c:pt idx="828">
                  <c:v>0.39019146411053529</c:v>
                </c:pt>
                <c:pt idx="829">
                  <c:v>0.39369945132698647</c:v>
                </c:pt>
                <c:pt idx="830">
                  <c:v>0.39717396507465386</c:v>
                </c:pt>
                <c:pt idx="831">
                  <c:v>0.40059515637718535</c:v>
                </c:pt>
                <c:pt idx="832">
                  <c:v>0.40402317796852505</c:v>
                </c:pt>
                <c:pt idx="833">
                  <c:v>0.40738818428688006</c:v>
                </c:pt>
                <c:pt idx="834">
                  <c:v>0.41075033146863116</c:v>
                </c:pt>
                <c:pt idx="835">
                  <c:v>0.4140597773421586</c:v>
                </c:pt>
                <c:pt idx="836">
                  <c:v>0.41735668142162663</c:v>
                </c:pt>
                <c:pt idx="837">
                  <c:v>0.42063120490066397</c:v>
                </c:pt>
                <c:pt idx="838">
                  <c:v>0.42387351064602397</c:v>
                </c:pt>
                <c:pt idx="839">
                  <c:v>0.4270837631911365</c:v>
                </c:pt>
                <c:pt idx="840">
                  <c:v>0.43023212872962779</c:v>
                </c:pt>
                <c:pt idx="841">
                  <c:v>0.43334877510874181</c:v>
                </c:pt>
                <c:pt idx="842">
                  <c:v>0.43649387182272892</c:v>
                </c:pt>
                <c:pt idx="843">
                  <c:v>0.43956759000614887</c:v>
                </c:pt>
                <c:pt idx="844">
                  <c:v>0.44261010242711829</c:v>
                </c:pt>
                <c:pt idx="845">
                  <c:v>0.44564158348047433</c:v>
                </c:pt>
                <c:pt idx="846">
                  <c:v>0.44863220918091895</c:v>
                </c:pt>
                <c:pt idx="847">
                  <c:v>0.45159215715604206</c:v>
                </c:pt>
                <c:pt idx="848">
                  <c:v>0.45454160663932142</c:v>
                </c:pt>
                <c:pt idx="849">
                  <c:v>0.45744073846305311</c:v>
                </c:pt>
                <c:pt idx="850">
                  <c:v>0.46030973505119632</c:v>
                </c:pt>
                <c:pt idx="851">
                  <c:v>0.4631487804121861</c:v>
                </c:pt>
                <c:pt idx="852">
                  <c:v>0.46598806013166338</c:v>
                </c:pt>
                <c:pt idx="853">
                  <c:v>0.46875776136514791</c:v>
                </c:pt>
                <c:pt idx="854">
                  <c:v>0.47153807283064963</c:v>
                </c:pt>
                <c:pt idx="855">
                  <c:v>0.47425918480121609</c:v>
                </c:pt>
                <c:pt idx="856">
                  <c:v>0.47695128909742823</c:v>
                </c:pt>
                <c:pt idx="857">
                  <c:v>0.47962457907982631</c:v>
                </c:pt>
                <c:pt idx="858">
                  <c:v>0.48226924964126194</c:v>
                </c:pt>
                <c:pt idx="859">
                  <c:v>0.48487549719922679</c:v>
                </c:pt>
                <c:pt idx="860">
                  <c:v>0.48746351968808271</c:v>
                </c:pt>
                <c:pt idx="861">
                  <c:v>0.48998351655124822</c:v>
                </c:pt>
                <c:pt idx="862">
                  <c:v>0.49247568873333269</c:v>
                </c:pt>
                <c:pt idx="863">
                  <c:v>0.49499023867220154</c:v>
                </c:pt>
                <c:pt idx="864">
                  <c:v>0.49746737029097371</c:v>
                </c:pt>
                <c:pt idx="865">
                  <c:v>0.49989728898998609</c:v>
                </c:pt>
                <c:pt idx="866">
                  <c:v>0.50230020163867817</c:v>
                </c:pt>
                <c:pt idx="867">
                  <c:v>0.50470631656741971</c:v>
                </c:pt>
                <c:pt idx="868">
                  <c:v>0.50706584355929452</c:v>
                </c:pt>
                <c:pt idx="869">
                  <c:v>0.50937899384181828</c:v>
                </c:pt>
                <c:pt idx="870">
                  <c:v>0.51169598007858907</c:v>
                </c:pt>
                <c:pt idx="871">
                  <c:v>0.51397701636091009</c:v>
                </c:pt>
                <c:pt idx="872">
                  <c:v>0.51621231819931868</c:v>
                </c:pt>
                <c:pt idx="873">
                  <c:v>0.51839210251509016</c:v>
                </c:pt>
                <c:pt idx="874">
                  <c:v>0.52055658763167512</c:v>
                </c:pt>
                <c:pt idx="875">
                  <c:v>0.52268599326606036</c:v>
                </c:pt>
                <c:pt idx="876">
                  <c:v>0.52476054052013343</c:v>
                </c:pt>
                <c:pt idx="877">
                  <c:v>0.52684045187191231</c:v>
                </c:pt>
                <c:pt idx="878">
                  <c:v>0.52886595116679347</c:v>
                </c:pt>
                <c:pt idx="879">
                  <c:v>0.53088726360868876</c:v>
                </c:pt>
                <c:pt idx="880">
                  <c:v>0.53288461575116519</c:v>
                </c:pt>
                <c:pt idx="881">
                  <c:v>0.53487823548846969</c:v>
                </c:pt>
                <c:pt idx="882">
                  <c:v>0.53688835204655971</c:v>
                </c:pt>
                <c:pt idx="883">
                  <c:v>0.53884519597402725</c:v>
                </c:pt>
                <c:pt idx="884">
                  <c:v>0.54078899913301925</c:v>
                </c:pt>
                <c:pt idx="885">
                  <c:v>0.54272999469007677</c:v>
                </c:pt>
                <c:pt idx="886">
                  <c:v>0.54461841710692438</c:v>
                </c:pt>
                <c:pt idx="887">
                  <c:v>0.54644450213121787</c:v>
                </c:pt>
                <c:pt idx="888">
                  <c:v>0.54821848678724583</c:v>
                </c:pt>
                <c:pt idx="889">
                  <c:v>0.54995060936655094</c:v>
                </c:pt>
                <c:pt idx="890">
                  <c:v>0.55162110941855114</c:v>
                </c:pt>
                <c:pt idx="891">
                  <c:v>0.55319022774105653</c:v>
                </c:pt>
                <c:pt idx="892">
                  <c:v>0.5547682063707805</c:v>
                </c:pt>
                <c:pt idx="893">
                  <c:v>0.55630528857377215</c:v>
                </c:pt>
                <c:pt idx="894">
                  <c:v>0.55786171883582314</c:v>
                </c:pt>
                <c:pt idx="895">
                  <c:v>0.55940774285281192</c:v>
                </c:pt>
                <c:pt idx="896">
                  <c:v>0.56099360752100158</c:v>
                </c:pt>
                <c:pt idx="897">
                  <c:v>0.56259956092729202</c:v>
                </c:pt>
                <c:pt idx="898">
                  <c:v>0.56427585233943534</c:v>
                </c:pt>
                <c:pt idx="899">
                  <c:v>0.56595273219618192</c:v>
                </c:pt>
                <c:pt idx="900">
                  <c:v>0.56759045209740455</c:v>
                </c:pt>
                <c:pt idx="901">
                  <c:v>0.56917926479415581</c:v>
                </c:pt>
                <c:pt idx="902">
                  <c:v>0.57072942417870365</c:v>
                </c:pt>
                <c:pt idx="903">
                  <c:v>0.5721811852744888</c:v>
                </c:pt>
                <c:pt idx="904">
                  <c:v>0.57345480422607775</c:v>
                </c:pt>
                <c:pt idx="905">
                  <c:v>0.57466053828903174</c:v>
                </c:pt>
                <c:pt idx="906">
                  <c:v>0.57571864581976917</c:v>
                </c:pt>
                <c:pt idx="907">
                  <c:v>0.57670938626535084</c:v>
                </c:pt>
                <c:pt idx="908">
                  <c:v>0.5776130201532399</c:v>
                </c:pt>
                <c:pt idx="909">
                  <c:v>0.5786298090810329</c:v>
                </c:pt>
                <c:pt idx="910">
                  <c:v>0.57971001570610181</c:v>
                </c:pt>
                <c:pt idx="911">
                  <c:v>0.58094390373525973</c:v>
                </c:pt>
                <c:pt idx="912">
                  <c:v>0.58229173791431488</c:v>
                </c:pt>
                <c:pt idx="913">
                  <c:v>0.58379378401765547</c:v>
                </c:pt>
                <c:pt idx="914">
                  <c:v>0.58542030883772589</c:v>
                </c:pt>
                <c:pt idx="915">
                  <c:v>0.58708158017451362</c:v>
                </c:pt>
                <c:pt idx="916">
                  <c:v>0.58855786682496147</c:v>
                </c:pt>
                <c:pt idx="917">
                  <c:v>0.58968943857237821</c:v>
                </c:pt>
                <c:pt idx="918">
                  <c:v>0.59022656617576275</c:v>
                </c:pt>
                <c:pt idx="919">
                  <c:v>0.58996952135913538</c:v>
                </c:pt>
                <c:pt idx="920">
                  <c:v>0.58881857680080074</c:v>
                </c:pt>
                <c:pt idx="921">
                  <c:v>0.58659400612257662</c:v>
                </c:pt>
                <c:pt idx="922">
                  <c:v>0.58315608387900653</c:v>
                </c:pt>
                <c:pt idx="923">
                  <c:v>0.57658508554651644</c:v>
                </c:pt>
                <c:pt idx="924">
                  <c:v>0.56831128751252713</c:v>
                </c:pt>
                <c:pt idx="925">
                  <c:v>0.56084496706456444</c:v>
                </c:pt>
                <c:pt idx="926">
                  <c:v>0.55399640237928915</c:v>
                </c:pt>
                <c:pt idx="927">
                  <c:v>0.54755587251153548</c:v>
                </c:pt>
                <c:pt idx="928">
                  <c:v>0.54133365738328199</c:v>
                </c:pt>
                <c:pt idx="929">
                  <c:v>0.53500003777260152</c:v>
                </c:pt>
                <c:pt idx="930">
                  <c:v>0.52709529530257859</c:v>
                </c:pt>
                <c:pt idx="931">
                  <c:v>0.51946971243020013</c:v>
                </c:pt>
                <c:pt idx="932">
                  <c:v>0.51210357243519378</c:v>
                </c:pt>
                <c:pt idx="933">
                  <c:v>0.50495715940883745</c:v>
                </c:pt>
                <c:pt idx="934">
                  <c:v>0.49796075824276348</c:v>
                </c:pt>
                <c:pt idx="935">
                  <c:v>0.4910746546177005</c:v>
                </c:pt>
                <c:pt idx="936">
                  <c:v>0.48421913499219638</c:v>
                </c:pt>
                <c:pt idx="937">
                  <c:v>0.47714448659130781</c:v>
                </c:pt>
                <c:pt idx="938">
                  <c:v>0.46950099739525941</c:v>
                </c:pt>
                <c:pt idx="939">
                  <c:v>0.46197895612808448</c:v>
                </c:pt>
                <c:pt idx="940">
                  <c:v>0.45455865224622016</c:v>
                </c:pt>
                <c:pt idx="941">
                  <c:v>0.44723037592707227</c:v>
                </c:pt>
                <c:pt idx="942">
                  <c:v>0.43997441805757953</c:v>
                </c:pt>
                <c:pt idx="943">
                  <c:v>0.43274107022271163</c:v>
                </c:pt>
                <c:pt idx="944">
                  <c:v>0.42553062469395764</c:v>
                </c:pt>
                <c:pt idx="945">
                  <c:v>0.41818337441780512</c:v>
                </c:pt>
                <c:pt idx="946">
                  <c:v>0.41056961300416511</c:v>
                </c:pt>
                <c:pt idx="947">
                  <c:v>0.40300963471476875</c:v>
                </c:pt>
                <c:pt idx="948">
                  <c:v>0.39550373445157111</c:v>
                </c:pt>
                <c:pt idx="949">
                  <c:v>0.38802220774509272</c:v>
                </c:pt>
                <c:pt idx="950">
                  <c:v>0.38055535074277164</c:v>
                </c:pt>
                <c:pt idx="951">
                  <c:v>0.37311346019724134</c:v>
                </c:pt>
                <c:pt idx="952">
                  <c:v>0.36565683345465222</c:v>
                </c:pt>
                <c:pt idx="953">
                  <c:v>0.35813576844290362</c:v>
                </c:pt>
                <c:pt idx="954">
                  <c:v>0.35049056365989201</c:v>
                </c:pt>
                <c:pt idx="955">
                  <c:v>0.34286151816173738</c:v>
                </c:pt>
                <c:pt idx="956">
                  <c:v>0.3352489315509552</c:v>
                </c:pt>
                <c:pt idx="957">
                  <c:v>0.32764310396465529</c:v>
                </c:pt>
                <c:pt idx="958">
                  <c:v>0.3200343360626618</c:v>
                </c:pt>
                <c:pt idx="959">
                  <c:v>0.31243292901567271</c:v>
                </c:pt>
                <c:pt idx="960">
                  <c:v>0.30482918449335572</c:v>
                </c:pt>
                <c:pt idx="961">
                  <c:v>0.29718340465243576</c:v>
                </c:pt>
                <c:pt idx="962">
                  <c:v>0.2894658921247788</c:v>
                </c:pt>
                <c:pt idx="963">
                  <c:v>0.28175695000542789</c:v>
                </c:pt>
                <c:pt idx="964">
                  <c:v>0.27405688184065702</c:v>
                </c:pt>
                <c:pt idx="965">
                  <c:v>0.26634599161597244</c:v>
                </c:pt>
                <c:pt idx="966">
                  <c:v>0.25863458374411635</c:v>
                </c:pt>
                <c:pt idx="967">
                  <c:v>0.25092296305304901</c:v>
                </c:pt>
                <c:pt idx="968">
                  <c:v>0.24320143477391765</c:v>
                </c:pt>
                <c:pt idx="969">
                  <c:v>0.23547030452900539</c:v>
                </c:pt>
                <c:pt idx="970">
                  <c:v>0.22768987831965681</c:v>
                </c:pt>
                <c:pt idx="971">
                  <c:v>0.21991046251421714</c:v>
                </c:pt>
                <c:pt idx="972">
                  <c:v>0.21213236383591383</c:v>
                </c:pt>
                <c:pt idx="973">
                  <c:v>0.20434588935076714</c:v>
                </c:pt>
                <c:pt idx="974">
                  <c:v>0.1965513464554558</c:v>
                </c:pt>
                <c:pt idx="975">
                  <c:v>0.18875904286518849</c:v>
                </c:pt>
                <c:pt idx="976">
                  <c:v>0.18095928660155042</c:v>
                </c:pt>
                <c:pt idx="977">
                  <c:v>0.17315238598034499</c:v>
                </c:pt>
                <c:pt idx="978">
                  <c:v>0.1653186495994256</c:v>
                </c:pt>
                <c:pt idx="979">
                  <c:v>0.15748838632650911</c:v>
                </c:pt>
                <c:pt idx="980">
                  <c:v>0.14965190528698116</c:v>
                </c:pt>
                <c:pt idx="981">
                  <c:v>0.14180951585169208</c:v>
                </c:pt>
                <c:pt idx="982">
                  <c:v>0.13396152762475361</c:v>
                </c:pt>
                <c:pt idx="983">
                  <c:v>0.1261082504313015</c:v>
                </c:pt>
                <c:pt idx="984">
                  <c:v>0.11825999430526907</c:v>
                </c:pt>
                <c:pt idx="985">
                  <c:v>0.11039706947715648</c:v>
                </c:pt>
                <c:pt idx="986">
                  <c:v>0.10252978636176845</c:v>
                </c:pt>
                <c:pt idx="987">
                  <c:v>9.4658455545976183E-2</c:v>
                </c:pt>
                <c:pt idx="988">
                  <c:v>8.6773387776440364E-2</c:v>
                </c:pt>
                <c:pt idx="989">
                  <c:v>7.8894893947350664E-2</c:v>
                </c:pt>
                <c:pt idx="990">
                  <c:v>7.1023285088156335E-2</c:v>
                </c:pt>
                <c:pt idx="991">
                  <c:v>6.3138872351276673E-2</c:v>
                </c:pt>
                <c:pt idx="992">
                  <c:v>5.5251966999828699E-2</c:v>
                </c:pt>
                <c:pt idx="993">
                  <c:v>4.7362880395329064E-2</c:v>
                </c:pt>
                <c:pt idx="994">
                  <c:v>3.9471923985411883E-2</c:v>
                </c:pt>
                <c:pt idx="995">
                  <c:v>3.1579409291520387E-2</c:v>
                </c:pt>
                <c:pt idx="996">
                  <c:v>2.3685647896622516E-2</c:v>
                </c:pt>
                <c:pt idx="997">
                  <c:v>1.5790951432903207E-2</c:v>
                </c:pt>
                <c:pt idx="998">
                  <c:v>7.8956315694597608E-3</c:v>
                </c:pt>
                <c:pt idx="999">
                  <c:v>1.4239052303582475E-15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-1.0000000000000001E-5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-1.0000000000000001E-5</c:v>
                </c:pt>
                <c:pt idx="1066">
                  <c:v>-1.0000000000000001E-5</c:v>
                </c:pt>
                <c:pt idx="1067">
                  <c:v>-1.0000000000000001E-5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-1.0000000000000001E-5</c:v>
                </c:pt>
                <c:pt idx="1075">
                  <c:v>-1.0000000000000001E-5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-1.0000000000000001E-5</c:v>
                </c:pt>
                <c:pt idx="1770">
                  <c:v>-1.0000000000000001E-5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-1.0000000000000001E-5</c:v>
                </c:pt>
                <c:pt idx="1775">
                  <c:v>-1.0000000000000001E-5</c:v>
                </c:pt>
                <c:pt idx="1776">
                  <c:v>-1.0000000000000001E-5</c:v>
                </c:pt>
                <c:pt idx="1777">
                  <c:v>-2.0000000000000002E-5</c:v>
                </c:pt>
                <c:pt idx="1778">
                  <c:v>-1.0000000000000001E-5</c:v>
                </c:pt>
                <c:pt idx="1779">
                  <c:v>-1.0000000000000001E-5</c:v>
                </c:pt>
                <c:pt idx="1780">
                  <c:v>0</c:v>
                </c:pt>
                <c:pt idx="1781">
                  <c:v>-1.0000000000000001E-5</c:v>
                </c:pt>
                <c:pt idx="1782">
                  <c:v>-2.0000000000000002E-5</c:v>
                </c:pt>
                <c:pt idx="1783">
                  <c:v>-3.0000000000000001E-5</c:v>
                </c:pt>
                <c:pt idx="1784">
                  <c:v>-4.0000000000000003E-5</c:v>
                </c:pt>
                <c:pt idx="1785">
                  <c:v>-4.0000000000000003E-5</c:v>
                </c:pt>
                <c:pt idx="1786">
                  <c:v>-3.0000000000000001E-5</c:v>
                </c:pt>
                <c:pt idx="1787">
                  <c:v>-2.0000000000000002E-5</c:v>
                </c:pt>
                <c:pt idx="1788">
                  <c:v>-1.0000000000000001E-5</c:v>
                </c:pt>
                <c:pt idx="1789">
                  <c:v>-4.0000000000000003E-5</c:v>
                </c:pt>
                <c:pt idx="1790">
                  <c:v>-6.9999999999999994E-5</c:v>
                </c:pt>
                <c:pt idx="1791">
                  <c:v>-1E-4</c:v>
                </c:pt>
                <c:pt idx="1792">
                  <c:v>-1.1E-4</c:v>
                </c:pt>
                <c:pt idx="1793">
                  <c:v>-1.1E-4</c:v>
                </c:pt>
                <c:pt idx="1794">
                  <c:v>-8.0000000000000007E-5</c:v>
                </c:pt>
                <c:pt idx="1795">
                  <c:v>-3.0000000000000001E-5</c:v>
                </c:pt>
                <c:pt idx="1796">
                  <c:v>-4.0000000000000003E-5</c:v>
                </c:pt>
                <c:pt idx="1797">
                  <c:v>-1.2E-4</c:v>
                </c:pt>
                <c:pt idx="1798">
                  <c:v>-2.0000000000000001E-4</c:v>
                </c:pt>
                <c:pt idx="1799">
                  <c:v>-2.5999999999999998E-4</c:v>
                </c:pt>
                <c:pt idx="1800">
                  <c:v>-2.9999999999999997E-4</c:v>
                </c:pt>
                <c:pt idx="1801">
                  <c:v>-2.9E-4</c:v>
                </c:pt>
                <c:pt idx="1802">
                  <c:v>-2.2000000000000001E-4</c:v>
                </c:pt>
                <c:pt idx="1803">
                  <c:v>-8.0000000000000007E-5</c:v>
                </c:pt>
                <c:pt idx="1804">
                  <c:v>-1.1E-4</c:v>
                </c:pt>
                <c:pt idx="1805">
                  <c:v>-3.3E-4</c:v>
                </c:pt>
                <c:pt idx="1806">
                  <c:v>-5.5000000000000003E-4</c:v>
                </c:pt>
                <c:pt idx="1807">
                  <c:v>-7.2000000000000005E-4</c:v>
                </c:pt>
                <c:pt idx="1808">
                  <c:v>-8.0999999999999996E-4</c:v>
                </c:pt>
                <c:pt idx="1809">
                  <c:v>-7.7999999999999999E-4</c:v>
                </c:pt>
                <c:pt idx="1810">
                  <c:v>-5.8E-4</c:v>
                </c:pt>
                <c:pt idx="1811">
                  <c:v>-1.9000000000000001E-4</c:v>
                </c:pt>
                <c:pt idx="1812">
                  <c:v>-3.4000000000000002E-4</c:v>
                </c:pt>
                <c:pt idx="1813">
                  <c:v>-9.3000000000000005E-4</c:v>
                </c:pt>
                <c:pt idx="1814">
                  <c:v>-1.48E-3</c:v>
                </c:pt>
                <c:pt idx="1815">
                  <c:v>-1.89E-3</c:v>
                </c:pt>
                <c:pt idx="1816">
                  <c:v>-2.0500000000000002E-3</c:v>
                </c:pt>
                <c:pt idx="1817">
                  <c:v>-1.81E-3</c:v>
                </c:pt>
                <c:pt idx="1818">
                  <c:v>-1.0200000000000001E-3</c:v>
                </c:pt>
                <c:pt idx="1819">
                  <c:v>-4.2999999999999999E-4</c:v>
                </c:pt>
                <c:pt idx="1820">
                  <c:v>-2.5999999999999999E-3</c:v>
                </c:pt>
                <c:pt idx="1821">
                  <c:v>-5.4599999999999996E-3</c:v>
                </c:pt>
                <c:pt idx="1822">
                  <c:v>-9.0200000000000002E-3</c:v>
                </c:pt>
                <c:pt idx="1823">
                  <c:v>-1.323E-2</c:v>
                </c:pt>
                <c:pt idx="1824">
                  <c:v>-1.804E-2</c:v>
                </c:pt>
                <c:pt idx="1825">
                  <c:v>-2.3349999999999999E-2</c:v>
                </c:pt>
                <c:pt idx="1826">
                  <c:v>-2.903E-2</c:v>
                </c:pt>
                <c:pt idx="1827">
                  <c:v>-3.5009999999999999E-2</c:v>
                </c:pt>
                <c:pt idx="1828">
                  <c:v>-4.113E-2</c:v>
                </c:pt>
                <c:pt idx="1829">
                  <c:v>-4.734E-2</c:v>
                </c:pt>
                <c:pt idx="1830">
                  <c:v>-5.355E-2</c:v>
                </c:pt>
                <c:pt idx="1831">
                  <c:v>-5.9740000000000001E-2</c:v>
                </c:pt>
                <c:pt idx="1832">
                  <c:v>-6.5860000000000002E-2</c:v>
                </c:pt>
                <c:pt idx="1833">
                  <c:v>-7.1870000000000003E-2</c:v>
                </c:pt>
                <c:pt idx="1834">
                  <c:v>-7.7810000000000004E-2</c:v>
                </c:pt>
                <c:pt idx="1835">
                  <c:v>-8.3659999999999998E-2</c:v>
                </c:pt>
                <c:pt idx="1836">
                  <c:v>-8.949E-2</c:v>
                </c:pt>
                <c:pt idx="1837">
                  <c:v>-9.5310000000000006E-2</c:v>
                </c:pt>
                <c:pt idx="1838">
                  <c:v>-0.10113999999999999</c:v>
                </c:pt>
                <c:pt idx="1839">
                  <c:v>-0.10693999999999999</c:v>
                </c:pt>
                <c:pt idx="1840">
                  <c:v>-0.11284</c:v>
                </c:pt>
                <c:pt idx="1841">
                  <c:v>-0.11871</c:v>
                </c:pt>
                <c:pt idx="1842">
                  <c:v>-0.12461999999999999</c:v>
                </c:pt>
                <c:pt idx="1843">
                  <c:v>-0.13050999999999999</c:v>
                </c:pt>
                <c:pt idx="1844">
                  <c:v>-0.13641</c:v>
                </c:pt>
                <c:pt idx="1845">
                  <c:v>-0.14227999999999999</c:v>
                </c:pt>
                <c:pt idx="1846">
                  <c:v>-0.14810000000000001</c:v>
                </c:pt>
                <c:pt idx="1847">
                  <c:v>-0.15398000000000001</c:v>
                </c:pt>
                <c:pt idx="1848">
                  <c:v>-0.15978000000000001</c:v>
                </c:pt>
                <c:pt idx="1849">
                  <c:v>-0.16558999999999999</c:v>
                </c:pt>
                <c:pt idx="1850">
                  <c:v>-0.17138</c:v>
                </c:pt>
                <c:pt idx="1851">
                  <c:v>-0.17713000000000001</c:v>
                </c:pt>
                <c:pt idx="1852">
                  <c:v>-0.18292</c:v>
                </c:pt>
                <c:pt idx="1853">
                  <c:v>-0.18869</c:v>
                </c:pt>
                <c:pt idx="1854">
                  <c:v>-0.19447</c:v>
                </c:pt>
                <c:pt idx="1855">
                  <c:v>-0.20028000000000001</c:v>
                </c:pt>
                <c:pt idx="1856">
                  <c:v>-0.20602999999999999</c:v>
                </c:pt>
                <c:pt idx="1857">
                  <c:v>-0.21181</c:v>
                </c:pt>
                <c:pt idx="1858">
                  <c:v>-0.21754999999999999</c:v>
                </c:pt>
                <c:pt idx="1859">
                  <c:v>-0.22333</c:v>
                </c:pt>
                <c:pt idx="1860">
                  <c:v>-0.22903000000000001</c:v>
                </c:pt>
                <c:pt idx="1861">
                  <c:v>-0.23474</c:v>
                </c:pt>
                <c:pt idx="1862">
                  <c:v>-0.24043</c:v>
                </c:pt>
                <c:pt idx="1863">
                  <c:v>-0.24609</c:v>
                </c:pt>
                <c:pt idx="1864">
                  <c:v>-0.25174000000000002</c:v>
                </c:pt>
                <c:pt idx="1865">
                  <c:v>-0.25740000000000002</c:v>
                </c:pt>
                <c:pt idx="1866">
                  <c:v>-0.26300000000000001</c:v>
                </c:pt>
                <c:pt idx="1867">
                  <c:v>-0.26863999999999999</c:v>
                </c:pt>
                <c:pt idx="1868">
                  <c:v>-0.27424999999999999</c:v>
                </c:pt>
                <c:pt idx="1869">
                  <c:v>-0.27987000000000001</c:v>
                </c:pt>
                <c:pt idx="1870">
                  <c:v>-0.28547</c:v>
                </c:pt>
                <c:pt idx="1871">
                  <c:v>-0.29102</c:v>
                </c:pt>
                <c:pt idx="1872">
                  <c:v>-0.29663</c:v>
                </c:pt>
                <c:pt idx="1873">
                  <c:v>-0.30216999999999999</c:v>
                </c:pt>
                <c:pt idx="1874">
                  <c:v>-0.30771999999999999</c:v>
                </c:pt>
                <c:pt idx="1875">
                  <c:v>-0.31324999999999997</c:v>
                </c:pt>
                <c:pt idx="1876">
                  <c:v>-0.31874000000000002</c:v>
                </c:pt>
                <c:pt idx="1877">
                  <c:v>-0.32423999999999997</c:v>
                </c:pt>
                <c:pt idx="1878">
                  <c:v>-0.32972000000000001</c:v>
                </c:pt>
                <c:pt idx="1879">
                  <c:v>-0.33517999999999998</c:v>
                </c:pt>
                <c:pt idx="1880">
                  <c:v>-0.34061000000000002</c:v>
                </c:pt>
                <c:pt idx="1881">
                  <c:v>-0.34603</c:v>
                </c:pt>
                <c:pt idx="1882">
                  <c:v>-0.35143999999999997</c:v>
                </c:pt>
                <c:pt idx="1883">
                  <c:v>-0.35683999999999999</c:v>
                </c:pt>
                <c:pt idx="1884">
                  <c:v>-0.36220999999999998</c:v>
                </c:pt>
                <c:pt idx="1885">
                  <c:v>-0.36756</c:v>
                </c:pt>
                <c:pt idx="1886">
                  <c:v>-0.37289</c:v>
                </c:pt>
                <c:pt idx="1887">
                  <c:v>-0.37822</c:v>
                </c:pt>
                <c:pt idx="1888">
                  <c:v>-0.38353999999999999</c:v>
                </c:pt>
                <c:pt idx="1889">
                  <c:v>-0.38882</c:v>
                </c:pt>
                <c:pt idx="1890">
                  <c:v>-0.39409</c:v>
                </c:pt>
                <c:pt idx="1891">
                  <c:v>-0.39933000000000002</c:v>
                </c:pt>
                <c:pt idx="1892">
                  <c:v>-0.40456999999999999</c:v>
                </c:pt>
                <c:pt idx="1893">
                  <c:v>-0.4098</c:v>
                </c:pt>
                <c:pt idx="1894">
                  <c:v>-0.41497000000000001</c:v>
                </c:pt>
                <c:pt idx="1895">
                  <c:v>-0.42014000000000001</c:v>
                </c:pt>
                <c:pt idx="1896">
                  <c:v>-0.42529</c:v>
                </c:pt>
                <c:pt idx="1897">
                  <c:v>-0.43042000000000002</c:v>
                </c:pt>
                <c:pt idx="1898">
                  <c:v>-0.43552999999999997</c:v>
                </c:pt>
                <c:pt idx="1899">
                  <c:v>-0.44063000000000002</c:v>
                </c:pt>
                <c:pt idx="1900">
                  <c:v>-0.43975788836528734</c:v>
                </c:pt>
                <c:pt idx="1901">
                  <c:v>-0.43887597027581443</c:v>
                </c:pt>
                <c:pt idx="1902">
                  <c:v>-0.43795443927051214</c:v>
                </c:pt>
                <c:pt idx="1903">
                  <c:v>-0.43703348887568216</c:v>
                </c:pt>
                <c:pt idx="1904">
                  <c:v>-0.43610331259867369</c:v>
                </c:pt>
                <c:pt idx="1905">
                  <c:v>-0.43512410392158951</c:v>
                </c:pt>
                <c:pt idx="1906">
                  <c:v>-0.43413605629495738</c:v>
                </c:pt>
                <c:pt idx="1907">
                  <c:v>-0.43312936313142236</c:v>
                </c:pt>
                <c:pt idx="1908">
                  <c:v>-0.4321042177994458</c:v>
                </c:pt>
                <c:pt idx="1909">
                  <c:v>-0.43105081361697628</c:v>
                </c:pt>
                <c:pt idx="1910">
                  <c:v>-0.42996934384516555</c:v>
                </c:pt>
                <c:pt idx="1911">
                  <c:v>-0.42890000168204601</c:v>
                </c:pt>
                <c:pt idx="1912">
                  <c:v>-0.42779298025623341</c:v>
                </c:pt>
                <c:pt idx="1913">
                  <c:v>-0.42663847262062915</c:v>
                </c:pt>
                <c:pt idx="1914">
                  <c:v>-0.42548667174611438</c:v>
                </c:pt>
                <c:pt idx="1915">
                  <c:v>-0.42432777051525838</c:v>
                </c:pt>
                <c:pt idx="1916">
                  <c:v>-0.4231219617160234</c:v>
                </c:pt>
                <c:pt idx="1917">
                  <c:v>-0.42190943803548042</c:v>
                </c:pt>
                <c:pt idx="1918">
                  <c:v>-0.42065039205351357</c:v>
                </c:pt>
                <c:pt idx="1919">
                  <c:v>-0.41940501623654175</c:v>
                </c:pt>
                <c:pt idx="1920">
                  <c:v>-0.41812350293123945</c:v>
                </c:pt>
                <c:pt idx="1921">
                  <c:v>-0.41682604435825787</c:v>
                </c:pt>
                <c:pt idx="1922">
                  <c:v>-0.41550283260596066</c:v>
                </c:pt>
                <c:pt idx="1923">
                  <c:v>-0.41414405962414735</c:v>
                </c:pt>
                <c:pt idx="1924">
                  <c:v>-0.41279991721779441</c:v>
                </c:pt>
                <c:pt idx="1925">
                  <c:v>-0.41141059704080468</c:v>
                </c:pt>
                <c:pt idx="1926">
                  <c:v>-0.41000629058973603</c:v>
                </c:pt>
                <c:pt idx="1927">
                  <c:v>-0.40858718919757497</c:v>
                </c:pt>
                <c:pt idx="1928">
                  <c:v>-0.40714348402748368</c:v>
                </c:pt>
                <c:pt idx="1929">
                  <c:v>-0.40566536606655451</c:v>
                </c:pt>
                <c:pt idx="1930">
                  <c:v>-0.40417302611959627</c:v>
                </c:pt>
                <c:pt idx="1931">
                  <c:v>-0.40266665480290054</c:v>
                </c:pt>
                <c:pt idx="1932">
                  <c:v>-0.40113644253801345</c:v>
                </c:pt>
                <c:pt idx="1933">
                  <c:v>-0.39959257954554245</c:v>
                </c:pt>
                <c:pt idx="1934">
                  <c:v>-0.39800525583892876</c:v>
                </c:pt>
                <c:pt idx="1935">
                  <c:v>-0.39642466121826636</c:v>
                </c:pt>
                <c:pt idx="1936">
                  <c:v>-0.39481098526410119</c:v>
                </c:pt>
                <c:pt idx="1937">
                  <c:v>-0.39318441733123732</c:v>
                </c:pt>
                <c:pt idx="1938">
                  <c:v>-0.39153514654257737</c:v>
                </c:pt>
                <c:pt idx="1939">
                  <c:v>-0.38986336178293757</c:v>
                </c:pt>
                <c:pt idx="1940">
                  <c:v>-0.38816925169288841</c:v>
                </c:pt>
                <c:pt idx="1941">
                  <c:v>-0.38646300466260608</c:v>
                </c:pt>
                <c:pt idx="1942">
                  <c:v>-0.38471480882571668</c:v>
                </c:pt>
                <c:pt idx="1943">
                  <c:v>-0.382964852053164</c:v>
                </c:pt>
                <c:pt idx="1944">
                  <c:v>-0.38119332194707783</c:v>
                </c:pt>
                <c:pt idx="1945">
                  <c:v>-0.3794104058346533</c:v>
                </c:pt>
                <c:pt idx="1946">
                  <c:v>-0.37758629076204209</c:v>
                </c:pt>
                <c:pt idx="1947">
                  <c:v>-0.37577116348824391</c:v>
                </c:pt>
                <c:pt idx="1948">
                  <c:v>-0.37391521047901694</c:v>
                </c:pt>
                <c:pt idx="1949">
                  <c:v>-0.37203861790079223</c:v>
                </c:pt>
                <c:pt idx="1950">
                  <c:v>-0.37015157161460527</c:v>
                </c:pt>
                <c:pt idx="1951">
                  <c:v>-0.36823425717002328</c:v>
                </c:pt>
                <c:pt idx="1952">
                  <c:v>-0.36630685979909422</c:v>
                </c:pt>
                <c:pt idx="1953">
                  <c:v>-0.36435956441031397</c:v>
                </c:pt>
                <c:pt idx="1954">
                  <c:v>-0.36239255558256711</c:v>
                </c:pt>
                <c:pt idx="1955">
                  <c:v>-0.3604060175591427</c:v>
                </c:pt>
                <c:pt idx="1956">
                  <c:v>-0.35840013424168365</c:v>
                </c:pt>
                <c:pt idx="1957">
                  <c:v>-0.35636508918421189</c:v>
                </c:pt>
                <c:pt idx="1958">
                  <c:v>-0.35432106558714099</c:v>
                </c:pt>
                <c:pt idx="1959">
                  <c:v>-0.35225824629127417</c:v>
                </c:pt>
                <c:pt idx="1960">
                  <c:v>-0.35017681377186455</c:v>
                </c:pt>
                <c:pt idx="1961">
                  <c:v>-0.34807695013266005</c:v>
                </c:pt>
                <c:pt idx="1962">
                  <c:v>-0.34594883709993579</c:v>
                </c:pt>
                <c:pt idx="1963">
                  <c:v>-0.34381265601659999</c:v>
                </c:pt>
                <c:pt idx="1964">
                  <c:v>-0.3416585878362503</c:v>
                </c:pt>
                <c:pt idx="1965">
                  <c:v>-0.33948681311728607</c:v>
                </c:pt>
                <c:pt idx="1966">
                  <c:v>-0.33727751201700779</c:v>
                </c:pt>
                <c:pt idx="1967">
                  <c:v>-0.33508086428574424</c:v>
                </c:pt>
                <c:pt idx="1968">
                  <c:v>-0.33283704926098773</c:v>
                </c:pt>
                <c:pt idx="1969">
                  <c:v>-0.33058624586154395</c:v>
                </c:pt>
                <c:pt idx="1970">
                  <c:v>-0.32833863258168183</c:v>
                </c:pt>
                <c:pt idx="1971">
                  <c:v>-0.32604438748533426</c:v>
                </c:pt>
                <c:pt idx="1972">
                  <c:v>-0.32374368820026178</c:v>
                </c:pt>
                <c:pt idx="1973">
                  <c:v>-0.32142671191227989</c:v>
                </c:pt>
                <c:pt idx="1974">
                  <c:v>-0.31909363535945906</c:v>
                </c:pt>
                <c:pt idx="1975">
                  <c:v>-0.31673463482637659</c:v>
                </c:pt>
                <c:pt idx="1976">
                  <c:v>-0.31436988613834721</c:v>
                </c:pt>
                <c:pt idx="1977">
                  <c:v>-0.31196956465570258</c:v>
                </c:pt>
                <c:pt idx="1978">
                  <c:v>-0.30957384526805209</c:v>
                </c:pt>
                <c:pt idx="1979">
                  <c:v>-0.30715290238859549</c:v>
                </c:pt>
                <c:pt idx="1980">
                  <c:v>-0.30471690994842088</c:v>
                </c:pt>
                <c:pt idx="1981">
                  <c:v>-0.30224604139083511</c:v>
                </c:pt>
                <c:pt idx="1982">
                  <c:v>-0.29978046966570182</c:v>
                </c:pt>
                <c:pt idx="1983">
                  <c:v>-0.29729036722379315</c:v>
                </c:pt>
                <c:pt idx="1984">
                  <c:v>-0.29479590601117905</c:v>
                </c:pt>
                <c:pt idx="1985">
                  <c:v>-0.29225725746359765</c:v>
                </c:pt>
                <c:pt idx="1986">
                  <c:v>-0.28973459250088718</c:v>
                </c:pt>
                <c:pt idx="1987">
                  <c:v>-0.28717808152137447</c:v>
                </c:pt>
                <c:pt idx="1988">
                  <c:v>-0.28460789439635292</c:v>
                </c:pt>
                <c:pt idx="1989">
                  <c:v>-0.28202420046451349</c:v>
                </c:pt>
                <c:pt idx="1990">
                  <c:v>-0.27942716852642502</c:v>
                </c:pt>
                <c:pt idx="1991">
                  <c:v>-0.2768069668390396</c:v>
                </c:pt>
                <c:pt idx="1992">
                  <c:v>-0.27418376311019033</c:v>
                </c:pt>
                <c:pt idx="1993">
                  <c:v>-0.27152772449311813</c:v>
                </c:pt>
                <c:pt idx="1994">
                  <c:v>-0.26886901758103354</c:v>
                </c:pt>
                <c:pt idx="1995">
                  <c:v>-0.26619780840165552</c:v>
                </c:pt>
                <c:pt idx="1996">
                  <c:v>-0.26351426241182252</c:v>
                </c:pt>
                <c:pt idx="1997">
                  <c:v>-0.26079854449208273</c:v>
                </c:pt>
                <c:pt idx="1998">
                  <c:v>-0.25808081894129553</c:v>
                </c:pt>
                <c:pt idx="1999">
                  <c:v>-0.25535124947131105</c:v>
                </c:pt>
                <c:pt idx="2000">
                  <c:v>-0.25260999920159244</c:v>
                </c:pt>
                <c:pt idx="2001">
                  <c:v>-0.24984723065390702</c:v>
                </c:pt>
                <c:pt idx="2002">
                  <c:v>-0.24707310574703834</c:v>
                </c:pt>
                <c:pt idx="2003">
                  <c:v>-0.24427778579147286</c:v>
                </c:pt>
                <c:pt idx="2004">
                  <c:v>-0.24148143148415824</c:v>
                </c:pt>
                <c:pt idx="2005">
                  <c:v>-0.23865420290326655</c:v>
                </c:pt>
                <c:pt idx="2006">
                  <c:v>-0.23582625950294289</c:v>
                </c:pt>
                <c:pt idx="2007">
                  <c:v>-0.23298776010813615</c:v>
                </c:pt>
                <c:pt idx="2008">
                  <c:v>-0.23013886290939234</c:v>
                </c:pt>
                <c:pt idx="2009">
                  <c:v>-0.22726972545770141</c:v>
                </c:pt>
                <c:pt idx="2010">
                  <c:v>-0.22438050465936421</c:v>
                </c:pt>
                <c:pt idx="2011">
                  <c:v>-0.22150135677086513</c:v>
                </c:pt>
                <c:pt idx="2012">
                  <c:v>-0.21859243739377043</c:v>
                </c:pt>
                <c:pt idx="2013">
                  <c:v>-0.21567390146966559</c:v>
                </c:pt>
                <c:pt idx="2014">
                  <c:v>-0.2127459032750828</c:v>
                </c:pt>
                <c:pt idx="2015">
                  <c:v>-0.20979859641648158</c:v>
                </c:pt>
                <c:pt idx="2016">
                  <c:v>-0.20685213382522782</c:v>
                </c:pt>
                <c:pt idx="2017">
                  <c:v>-0.20387666775261126</c:v>
                </c:pt>
                <c:pt idx="2018">
                  <c:v>-0.20091234976486716</c:v>
                </c:pt>
                <c:pt idx="2019">
                  <c:v>-0.19792933073825103</c:v>
                </c:pt>
                <c:pt idx="2020">
                  <c:v>-0.19492776085408892</c:v>
                </c:pt>
                <c:pt idx="2021">
                  <c:v>-0.19191778959390582</c:v>
                </c:pt>
                <c:pt idx="2022">
                  <c:v>-0.18889956573452515</c:v>
                </c:pt>
                <c:pt idx="2023">
                  <c:v>-0.18587323734322758</c:v>
                </c:pt>
                <c:pt idx="2024">
                  <c:v>-0.18282895177291747</c:v>
                </c:pt>
                <c:pt idx="2025">
                  <c:v>-0.17977685565731261</c:v>
                </c:pt>
                <c:pt idx="2026">
                  <c:v>-0.17671709490616527</c:v>
                </c:pt>
                <c:pt idx="2027">
                  <c:v>-0.17363981470049683</c:v>
                </c:pt>
                <c:pt idx="2028">
                  <c:v>-0.17056515948785878</c:v>
                </c:pt>
                <c:pt idx="2029">
                  <c:v>-0.16747327297763004</c:v>
                </c:pt>
                <c:pt idx="2030">
                  <c:v>-0.16438429813632116</c:v>
                </c:pt>
                <c:pt idx="2031">
                  <c:v>-0.16127837718290305</c:v>
                </c:pt>
                <c:pt idx="2032">
                  <c:v>-0.15815565158418488</c:v>
                </c:pt>
                <c:pt idx="2033">
                  <c:v>-0.15503626205017551</c:v>
                </c:pt>
                <c:pt idx="2034">
                  <c:v>-0.15190034852951972</c:v>
                </c:pt>
                <c:pt idx="2035">
                  <c:v>-0.14875805020490795</c:v>
                </c:pt>
                <c:pt idx="2036">
                  <c:v>-0.14559950548854328</c:v>
                </c:pt>
                <c:pt idx="2037">
                  <c:v>-0.14244485201763091</c:v>
                </c:pt>
                <c:pt idx="2038">
                  <c:v>-0.13928422664988693</c:v>
                </c:pt>
                <c:pt idx="2039">
                  <c:v>-0.13610776545905812</c:v>
                </c:pt>
                <c:pt idx="2040">
                  <c:v>-0.13292560373050799</c:v>
                </c:pt>
                <c:pt idx="2041">
                  <c:v>-0.129737875956775</c:v>
                </c:pt>
                <c:pt idx="2042">
                  <c:v>-0.12653471583320819</c:v>
                </c:pt>
                <c:pt idx="2043">
                  <c:v>-0.1233362562535979</c:v>
                </c:pt>
                <c:pt idx="2044">
                  <c:v>-0.12012262930581818</c:v>
                </c:pt>
                <c:pt idx="2045">
                  <c:v>-0.11690396626756039</c:v>
                </c:pt>
                <c:pt idx="2046">
                  <c:v>-0.11368039760201187</c:v>
                </c:pt>
                <c:pt idx="2047">
                  <c:v>-0.11045205295361271</c:v>
                </c:pt>
                <c:pt idx="2048">
                  <c:v>-0.10721906114383262</c:v>
                </c:pt>
                <c:pt idx="2049">
                  <c:v>-0.10398155016695931</c:v>
                </c:pt>
                <c:pt idx="2050">
                  <c:v>-0.1007296471859247</c:v>
                </c:pt>
                <c:pt idx="2051">
                  <c:v>-9.7483478528152756E-2</c:v>
                </c:pt>
                <c:pt idx="2052">
                  <c:v>-9.4223169681450503E-2</c:v>
                </c:pt>
                <c:pt idx="2053">
                  <c:v>-9.0958845289895951E-2</c:v>
                </c:pt>
                <c:pt idx="2054">
                  <c:v>-8.7700629149782827E-2</c:v>
                </c:pt>
                <c:pt idx="2055">
                  <c:v>-8.4428644205579162E-2</c:v>
                </c:pt>
                <c:pt idx="2056">
                  <c:v>-8.1143012545912052E-2</c:v>
                </c:pt>
                <c:pt idx="2057">
                  <c:v>-7.7863855399598281E-2</c:v>
                </c:pt>
                <c:pt idx="2058">
                  <c:v>-7.4581293131666504E-2</c:v>
                </c:pt>
                <c:pt idx="2059">
                  <c:v>-7.1295445239445421E-2</c:v>
                </c:pt>
                <c:pt idx="2060">
                  <c:v>-6.7996430348668313E-2</c:v>
                </c:pt>
                <c:pt idx="2061">
                  <c:v>-6.470436620958564E-2</c:v>
                </c:pt>
                <c:pt idx="2062">
                  <c:v>-6.1399369693142303E-2</c:v>
                </c:pt>
                <c:pt idx="2063">
                  <c:v>-5.8101556787154562E-2</c:v>
                </c:pt>
                <c:pt idx="2064">
                  <c:v>-5.4791042592520656E-2</c:v>
                </c:pt>
                <c:pt idx="2065">
                  <c:v>-5.1487941319477537E-2</c:v>
                </c:pt>
                <c:pt idx="2066">
                  <c:v>-4.8172366283871337E-2</c:v>
                </c:pt>
                <c:pt idx="2067">
                  <c:v>-4.4864429903450964E-2</c:v>
                </c:pt>
                <c:pt idx="2068">
                  <c:v>-4.1544243694212613E-2</c:v>
                </c:pt>
                <c:pt idx="2069">
                  <c:v>-3.8221918266750032E-2</c:v>
                </c:pt>
                <c:pt idx="2070">
                  <c:v>-3.4907563322660651E-2</c:v>
                </c:pt>
                <c:pt idx="2071">
                  <c:v>-3.1581287650950363E-2</c:v>
                </c:pt>
                <c:pt idx="2072">
                  <c:v>-2.826319912448827E-2</c:v>
                </c:pt>
                <c:pt idx="2073">
                  <c:v>-2.4933404696500849E-2</c:v>
                </c:pt>
                <c:pt idx="2074">
                  <c:v>-2.1612010397058845E-2</c:v>
                </c:pt>
                <c:pt idx="2075">
                  <c:v>-1.8289121329638558E-2</c:v>
                </c:pt>
                <c:pt idx="2076">
                  <c:v>-1.4954841667686236E-2</c:v>
                </c:pt>
                <c:pt idx="2077">
                  <c:v>-1.1629274651205779E-2</c:v>
                </c:pt>
                <c:pt idx="2078">
                  <c:v>-8.3025225834166827E-3</c:v>
                </c:pt>
                <c:pt idx="2079">
                  <c:v>-4.9746868273952138E-3</c:v>
                </c:pt>
                <c:pt idx="2080">
                  <c:v>-1.6458678027658769E-3</c:v>
                </c:pt>
                <c:pt idx="2081">
                  <c:v>1.6838350175495398E-3</c:v>
                </c:pt>
                <c:pt idx="2082">
                  <c:v>5.0143231106121178E-3</c:v>
                </c:pt>
                <c:pt idx="2083">
                  <c:v>8.335498906654748E-3</c:v>
                </c:pt>
                <c:pt idx="2084">
                  <c:v>1.1667265792272397E-2</c:v>
                </c:pt>
                <c:pt idx="2085">
                  <c:v>1.4989528113580453E-2</c:v>
                </c:pt>
                <c:pt idx="2086">
                  <c:v>1.8312191179325032E-2</c:v>
                </c:pt>
                <c:pt idx="2087">
                  <c:v>2.1635161263989344E-2</c:v>
                </c:pt>
                <c:pt idx="2088">
                  <c:v>2.4958345610829435E-2</c:v>
                </c:pt>
                <c:pt idx="2089">
                  <c:v>2.8271652434915251E-2</c:v>
                </c:pt>
                <c:pt idx="2090">
                  <c:v>3.1594990926126387E-2</c:v>
                </c:pt>
                <c:pt idx="2091">
                  <c:v>3.4908271252100609E-2</c:v>
                </c:pt>
                <c:pt idx="2092">
                  <c:v>3.821140456118477E-2</c:v>
                </c:pt>
                <c:pt idx="2093">
                  <c:v>4.1524302985320949E-2</c:v>
                </c:pt>
                <c:pt idx="2094">
                  <c:v>4.4826879642908102E-2</c:v>
                </c:pt>
                <c:pt idx="2095">
                  <c:v>4.8139048641652082E-2</c:v>
                </c:pt>
                <c:pt idx="2096">
                  <c:v>5.1430725081360262E-2</c:v>
                </c:pt>
                <c:pt idx="2097">
                  <c:v>5.4731825056712258E-2</c:v>
                </c:pt>
                <c:pt idx="2098">
                  <c:v>5.8022265659987693E-2</c:v>
                </c:pt>
                <c:pt idx="2099">
                  <c:v>6.1311964983793654E-2</c:v>
                </c:pt>
                <c:pt idx="2100">
                  <c:v>6.4600842123717306E-2</c:v>
                </c:pt>
                <c:pt idx="2101">
                  <c:v>6.7888817180967287E-2</c:v>
                </c:pt>
                <c:pt idx="2102">
                  <c:v>7.1165811264992884E-2</c:v>
                </c:pt>
                <c:pt idx="2103">
                  <c:v>7.4441746496049843E-2</c:v>
                </c:pt>
                <c:pt idx="2104">
                  <c:v>7.7706546007736632E-2</c:v>
                </c:pt>
                <c:pt idx="2105">
                  <c:v>8.0970133949515022E-2</c:v>
                </c:pt>
                <c:pt idx="2106">
                  <c:v>8.4232435489166702E-2</c:v>
                </c:pt>
                <c:pt idx="2107">
                  <c:v>8.7483376815256197E-2</c:v>
                </c:pt>
                <c:pt idx="2108">
                  <c:v>9.0742885139523777E-2</c:v>
                </c:pt>
                <c:pt idx="2109">
                  <c:v>9.398088869926613E-2</c:v>
                </c:pt>
                <c:pt idx="2110">
                  <c:v>9.7217316759673933E-2</c:v>
                </c:pt>
                <c:pt idx="2111">
                  <c:v>0.10045209961614532</c:v>
                </c:pt>
                <c:pt idx="2112">
                  <c:v>0.1036651685965515</c:v>
                </c:pt>
                <c:pt idx="2113">
                  <c:v>0.10688645606349456</c:v>
                </c:pt>
                <c:pt idx="2114">
                  <c:v>0.11010589541649096</c:v>
                </c:pt>
                <c:pt idx="2115">
                  <c:v>0.11330342109415914</c:v>
                </c:pt>
                <c:pt idx="2116">
                  <c:v>0.11649896857635755</c:v>
                </c:pt>
                <c:pt idx="2117">
                  <c:v>0.1196924743862896</c:v>
                </c:pt>
                <c:pt idx="2118">
                  <c:v>0.12287387609256673</c:v>
                </c:pt>
                <c:pt idx="2119">
                  <c:v>0.12605311231125771</c:v>
                </c:pt>
                <c:pt idx="2120">
                  <c:v>0.1292201227078803</c:v>
                </c:pt>
                <c:pt idx="2121">
                  <c:v>0.13238484799937644</c:v>
                </c:pt>
                <c:pt idx="2122">
                  <c:v>0.13553722995604567</c:v>
                </c:pt>
                <c:pt idx="2123">
                  <c:v>0.13867721140344058</c:v>
                </c:pt>
                <c:pt idx="2124">
                  <c:v>0.14181473622424212</c:v>
                </c:pt>
                <c:pt idx="2125">
                  <c:v>0.14494974936007343</c:v>
                </c:pt>
                <c:pt idx="2126">
                  <c:v>0.14807219681332051</c:v>
                </c:pt>
                <c:pt idx="2127">
                  <c:v>0.15118202564886585</c:v>
                </c:pt>
                <c:pt idx="2128">
                  <c:v>0.15428918399584302</c:v>
                </c:pt>
                <c:pt idx="2129">
                  <c:v>0.15737362104930253</c:v>
                </c:pt>
                <c:pt idx="2130">
                  <c:v>0.16045528707189705</c:v>
                </c:pt>
                <c:pt idx="2131">
                  <c:v>0.16353413339547707</c:v>
                </c:pt>
                <c:pt idx="2132">
                  <c:v>0.16660011242269979</c:v>
                </c:pt>
                <c:pt idx="2133">
                  <c:v>0.16965317762856957</c:v>
                </c:pt>
                <c:pt idx="2134">
                  <c:v>0.1727032835619654</c:v>
                </c:pt>
                <c:pt idx="2135">
                  <c:v>0.17572038584711358</c:v>
                </c:pt>
                <c:pt idx="2136">
                  <c:v>0.17874444118504262</c:v>
                </c:pt>
                <c:pt idx="2137">
                  <c:v>0.18175540735499207</c:v>
                </c:pt>
                <c:pt idx="2138">
                  <c:v>0.18476324321579607</c:v>
                </c:pt>
                <c:pt idx="2139">
                  <c:v>0.18774790870721814</c:v>
                </c:pt>
                <c:pt idx="2140">
                  <c:v>0.1907293648512598</c:v>
                </c:pt>
                <c:pt idx="2141">
                  <c:v>0.19370757375344094</c:v>
                </c:pt>
                <c:pt idx="2142">
                  <c:v>0.19666249860402407</c:v>
                </c:pt>
                <c:pt idx="2143">
                  <c:v>0.19960410367922066</c:v>
                </c:pt>
                <c:pt idx="2144">
                  <c:v>0.20253235434235761</c:v>
                </c:pt>
                <c:pt idx="2145">
                  <c:v>0.20545721704500797</c:v>
                </c:pt>
                <c:pt idx="2146">
                  <c:v>0.20837865932807742</c:v>
                </c:pt>
                <c:pt idx="2147">
                  <c:v>0.21126664982288046</c:v>
                </c:pt>
                <c:pt idx="2148">
                  <c:v>0.21416115825214221</c:v>
                </c:pt>
                <c:pt idx="2149">
                  <c:v>0.21702215543100711</c:v>
                </c:pt>
                <c:pt idx="2150">
                  <c:v>0.21988961326797041</c:v>
                </c:pt>
                <c:pt idx="2151">
                  <c:v>0.22273350476581355</c:v>
                </c:pt>
                <c:pt idx="2152">
                  <c:v>0.22557380402247884</c:v>
                </c:pt>
                <c:pt idx="2153">
                  <c:v>0.2283904862319005</c:v>
                </c:pt>
                <c:pt idx="2154">
                  <c:v>0.23120352768483987</c:v>
                </c:pt>
                <c:pt idx="2155">
                  <c:v>0.23398290576963976</c:v>
                </c:pt>
                <c:pt idx="2156">
                  <c:v>0.23676859897296321</c:v>
                </c:pt>
                <c:pt idx="2157">
                  <c:v>0.23954058688050861</c:v>
                </c:pt>
                <c:pt idx="2158">
                  <c:v>0.242288850177661</c:v>
                </c:pt>
                <c:pt idx="2159">
                  <c:v>0.24502337065012603</c:v>
                </c:pt>
                <c:pt idx="2160">
                  <c:v>0.24775413118453737</c:v>
                </c:pt>
                <c:pt idx="2161">
                  <c:v>0.25046111576899044</c:v>
                </c:pt>
                <c:pt idx="2162">
                  <c:v>0.25315430949358664</c:v>
                </c:pt>
                <c:pt idx="2163">
                  <c:v>0.25583369855091431</c:v>
                </c:pt>
                <c:pt idx="2164">
                  <c:v>0.25850927023648618</c:v>
                </c:pt>
                <c:pt idx="2165">
                  <c:v>0.26115101294917664</c:v>
                </c:pt>
                <c:pt idx="2166">
                  <c:v>0.26378891619157663</c:v>
                </c:pt>
                <c:pt idx="2167">
                  <c:v>0.26641297057035451</c:v>
                </c:pt>
                <c:pt idx="2168">
                  <c:v>0.26901316779655615</c:v>
                </c:pt>
                <c:pt idx="2169">
                  <c:v>0.27159950068586836</c:v>
                </c:pt>
                <c:pt idx="2170">
                  <c:v>0.27418196315886434</c:v>
                </c:pt>
                <c:pt idx="2171">
                  <c:v>0.27674055024119981</c:v>
                </c:pt>
                <c:pt idx="2172">
                  <c:v>0.27927525806376419</c:v>
                </c:pt>
                <c:pt idx="2173">
                  <c:v>0.28180608386282169</c:v>
                </c:pt>
                <c:pt idx="2174">
                  <c:v>0.2843030259800956</c:v>
                </c:pt>
                <c:pt idx="2175">
                  <c:v>0.28680608386282158</c:v>
                </c:pt>
                <c:pt idx="2176">
                  <c:v>0.2892752580637642</c:v>
                </c:pt>
                <c:pt idx="2177">
                  <c:v>0.29174055024119983</c:v>
                </c:pt>
                <c:pt idx="2178">
                  <c:v>0.29418196315886436</c:v>
                </c:pt>
                <c:pt idx="2179">
                  <c:v>0.29659950068586838</c:v>
                </c:pt>
                <c:pt idx="2180">
                  <c:v>0.29901316779655618</c:v>
                </c:pt>
                <c:pt idx="2181">
                  <c:v>0.3013729705703545</c:v>
                </c:pt>
                <c:pt idx="2182">
                  <c:v>0.30378891619157655</c:v>
                </c:pt>
                <c:pt idx="2183">
                  <c:v>0.30614101294917673</c:v>
                </c:pt>
                <c:pt idx="2184">
                  <c:v>0.30846927023648618</c:v>
                </c:pt>
                <c:pt idx="2185">
                  <c:v>0.31080369855091439</c:v>
                </c:pt>
                <c:pt idx="2186">
                  <c:v>0.3131043094935867</c:v>
                </c:pt>
                <c:pt idx="2187">
                  <c:v>0.31540111576899044</c:v>
                </c:pt>
                <c:pt idx="2188">
                  <c:v>0.31765413118453734</c:v>
                </c:pt>
                <c:pt idx="2189">
                  <c:v>0.31990337065012608</c:v>
                </c:pt>
                <c:pt idx="2190">
                  <c:v>0.32214885017766093</c:v>
                </c:pt>
                <c:pt idx="2191">
                  <c:v>0.32435058688050855</c:v>
                </c:pt>
                <c:pt idx="2192">
                  <c:v>0.32654859897296329</c:v>
                </c:pt>
                <c:pt idx="2193">
                  <c:v>0.32872290576963981</c:v>
                </c:pt>
                <c:pt idx="2194">
                  <c:v>0.33088352768483986</c:v>
                </c:pt>
                <c:pt idx="2195">
                  <c:v>0.3330204862319005</c:v>
                </c:pt>
                <c:pt idx="2196">
                  <c:v>0.33513380402247894</c:v>
                </c:pt>
                <c:pt idx="2197">
                  <c:v>0.3372335047658136</c:v>
                </c:pt>
                <c:pt idx="2198">
                  <c:v>0.3393296132679704</c:v>
                </c:pt>
                <c:pt idx="2199">
                  <c:v>0.34139215543100709</c:v>
                </c:pt>
                <c:pt idx="2200">
                  <c:v>0.34343115825214532</c:v>
                </c:pt>
                <c:pt idx="2201">
                  <c:v>0.34543664982288036</c:v>
                </c:pt>
                <c:pt idx="2202">
                  <c:v>0.34745865932808029</c:v>
                </c:pt>
                <c:pt idx="2203">
                  <c:v>0.34943721704500796</c:v>
                </c:pt>
                <c:pt idx="2204">
                  <c:v>0.35141235434235762</c:v>
                </c:pt>
                <c:pt idx="2205">
                  <c:v>0.35334410367922064</c:v>
                </c:pt>
                <c:pt idx="2206">
                  <c:v>0.3552724986040241</c:v>
                </c:pt>
                <c:pt idx="2207">
                  <c:v>0.35717757375344383</c:v>
                </c:pt>
                <c:pt idx="2208">
                  <c:v>0.35905936485125978</c:v>
                </c:pt>
                <c:pt idx="2209">
                  <c:v>0.3609379087072182</c:v>
                </c:pt>
                <c:pt idx="2210">
                  <c:v>0.36277324321579607</c:v>
                </c:pt>
                <c:pt idx="2211">
                  <c:v>0.36459540735499207</c:v>
                </c:pt>
                <c:pt idx="2212">
                  <c:v>0.36640444118504267</c:v>
                </c:pt>
                <c:pt idx="2213">
                  <c:v>0.36818038584711354</c:v>
                </c:pt>
                <c:pt idx="2214">
                  <c:v>0.36994328356196537</c:v>
                </c:pt>
                <c:pt idx="2215">
                  <c:v>0.37168317762856951</c:v>
                </c:pt>
                <c:pt idx="2216">
                  <c:v>0.37340011242269977</c:v>
                </c:pt>
                <c:pt idx="2217">
                  <c:v>0.3751041333954771</c:v>
                </c:pt>
                <c:pt idx="2218">
                  <c:v>0.37678528707189707</c:v>
                </c:pt>
                <c:pt idx="2219">
                  <c:v>0.37844362104930251</c:v>
                </c:pt>
                <c:pt idx="2220">
                  <c:v>0.38005918399584304</c:v>
                </c:pt>
                <c:pt idx="2221">
                  <c:v>0.38169202564886917</c:v>
                </c:pt>
                <c:pt idx="2222">
                  <c:v>0.38328219681332054</c:v>
                </c:pt>
                <c:pt idx="2223">
                  <c:v>0.38484974936007643</c:v>
                </c:pt>
                <c:pt idx="2224">
                  <c:v>0.3864047362242421</c:v>
                </c:pt>
                <c:pt idx="2225">
                  <c:v>0.38793721140344062</c:v>
                </c:pt>
                <c:pt idx="2226">
                  <c:v>0.38944722995604564</c:v>
                </c:pt>
                <c:pt idx="2227">
                  <c:v>0.39092484799937643</c:v>
                </c:pt>
                <c:pt idx="2228">
                  <c:v>0.39239012270788032</c:v>
                </c:pt>
                <c:pt idx="2229">
                  <c:v>0.39382311231125766</c:v>
                </c:pt>
                <c:pt idx="2230">
                  <c:v>0.39524387609256673</c:v>
                </c:pt>
                <c:pt idx="2231">
                  <c:v>0.39664247438628963</c:v>
                </c:pt>
                <c:pt idx="2232">
                  <c:v>0.3980289685763605</c:v>
                </c:pt>
                <c:pt idx="2233">
                  <c:v>0.39938342109415914</c:v>
                </c:pt>
                <c:pt idx="2234">
                  <c:v>0.40070589541649104</c:v>
                </c:pt>
                <c:pt idx="2235">
                  <c:v>0.40203645606349447</c:v>
                </c:pt>
                <c:pt idx="2236">
                  <c:v>0.40330516859655463</c:v>
                </c:pt>
                <c:pt idx="2237">
                  <c:v>0.40457209961614526</c:v>
                </c:pt>
                <c:pt idx="2238">
                  <c:v>0.40581731675967392</c:v>
                </c:pt>
                <c:pt idx="2239">
                  <c:v>0.40704088869926613</c:v>
                </c:pt>
                <c:pt idx="2240">
                  <c:v>0.40823288513952705</c:v>
                </c:pt>
                <c:pt idx="2241">
                  <c:v>0.40941337681525614</c:v>
                </c:pt>
                <c:pt idx="2242">
                  <c:v>0.41056243548916671</c:v>
                </c:pt>
                <c:pt idx="2243">
                  <c:v>0.41169013394951504</c:v>
                </c:pt>
                <c:pt idx="2244">
                  <c:v>0.41279654600773974</c:v>
                </c:pt>
                <c:pt idx="2245">
                  <c:v>0.41388174649604981</c:v>
                </c:pt>
                <c:pt idx="2246">
                  <c:v>0.41494581126499286</c:v>
                </c:pt>
                <c:pt idx="2247">
                  <c:v>0.41597881718096719</c:v>
                </c:pt>
                <c:pt idx="2248">
                  <c:v>0.41699084212371729</c:v>
                </c:pt>
                <c:pt idx="2249">
                  <c:v>0.41799196498379676</c:v>
                </c:pt>
                <c:pt idx="2250">
                  <c:v>0.41895226565999077</c:v>
                </c:pt>
                <c:pt idx="2251">
                  <c:v>0.41990182505671225</c:v>
                </c:pt>
                <c:pt idx="2252">
                  <c:v>0.42083072508136343</c:v>
                </c:pt>
                <c:pt idx="2253">
                  <c:v>0.42171904864165199</c:v>
                </c:pt>
                <c:pt idx="2254">
                  <c:v>0.422606879642908</c:v>
                </c:pt>
                <c:pt idx="2255">
                  <c:v>0.42346430298532101</c:v>
                </c:pt>
                <c:pt idx="2256">
                  <c:v>0.42431140456118799</c:v>
                </c:pt>
                <c:pt idx="2257">
                  <c:v>0.42510827125210066</c:v>
                </c:pt>
                <c:pt idx="2258">
                  <c:v>0.42589499092612643</c:v>
                </c:pt>
                <c:pt idx="2259">
                  <c:v>0.42666165243491833</c:v>
                </c:pt>
                <c:pt idx="2260">
                  <c:v>0.42739834561082946</c:v>
                </c:pt>
                <c:pt idx="2261">
                  <c:v>0.42811516126398935</c:v>
                </c:pt>
                <c:pt idx="2262">
                  <c:v>0.428802191179328</c:v>
                </c:pt>
                <c:pt idx="2263">
                  <c:v>0.42947952811358048</c:v>
                </c:pt>
                <c:pt idx="2264">
                  <c:v>0.4301272657922724</c:v>
                </c:pt>
                <c:pt idx="2265">
                  <c:v>0.4307454989066547</c:v>
                </c:pt>
                <c:pt idx="2266">
                  <c:v>0.4313443231106151</c:v>
                </c:pt>
                <c:pt idx="2267">
                  <c:v>0.4319238350175526</c:v>
                </c:pt>
                <c:pt idx="2268">
                  <c:v>0.43248413219723414</c:v>
                </c:pt>
                <c:pt idx="2269">
                  <c:v>0.43301531317260772</c:v>
                </c:pt>
                <c:pt idx="2270">
                  <c:v>0.43350747741658335</c:v>
                </c:pt>
                <c:pt idx="2271">
                  <c:v>0.43400072534879425</c:v>
                </c:pt>
                <c:pt idx="2272">
                  <c:v>0.43445515833231674</c:v>
                </c:pt>
                <c:pt idx="2273">
                  <c:v>0.43489087867036141</c:v>
                </c:pt>
                <c:pt idx="2274">
                  <c:v>0.43531798960294116</c:v>
                </c:pt>
                <c:pt idx="2275">
                  <c:v>0.43569659530350219</c:v>
                </c:pt>
                <c:pt idx="2276">
                  <c:v>0.4360668008755117</c:v>
                </c:pt>
                <c:pt idx="2277">
                  <c:v>0.43641871234905277</c:v>
                </c:pt>
                <c:pt idx="2278">
                  <c:v>0.4367224366773394</c:v>
                </c:pt>
                <c:pt idx="2279">
                  <c:v>0.43701808173325002</c:v>
                </c:pt>
                <c:pt idx="2280">
                  <c:v>0.43730575630579049</c:v>
                </c:pt>
                <c:pt idx="2281">
                  <c:v>0.43754557009654899</c:v>
                </c:pt>
                <c:pt idx="2282">
                  <c:v>0.43777763371613171</c:v>
                </c:pt>
                <c:pt idx="2283">
                  <c:v>0.43797205868052241</c:v>
                </c:pt>
                <c:pt idx="2284">
                  <c:v>0.43815895740748229</c:v>
                </c:pt>
                <c:pt idx="2285">
                  <c:v>0.43831844321284857</c:v>
                </c:pt>
                <c:pt idx="2286">
                  <c:v>0.43844063030685765</c:v>
                </c:pt>
                <c:pt idx="2287">
                  <c:v>0.43856563379041436</c:v>
                </c:pt>
                <c:pt idx="2288">
                  <c:v>0.43864356965133466</c:v>
                </c:pt>
                <c:pt idx="2289">
                  <c:v>0.43869455476055452</c:v>
                </c:pt>
                <c:pt idx="2290">
                  <c:v>0.4387387068683366</c:v>
                </c:pt>
                <c:pt idx="2291">
                  <c:v>0.4387561446004048</c:v>
                </c:pt>
                <c:pt idx="2292">
                  <c:v>0.43875698745408798</c:v>
                </c:pt>
                <c:pt idx="2293">
                  <c:v>0.43873135579442085</c:v>
                </c:pt>
                <c:pt idx="2294">
                  <c:v>0.43866937085022029</c:v>
                </c:pt>
                <c:pt idx="2295">
                  <c:v>0.43858115471010406</c:v>
                </c:pt>
                <c:pt idx="2296">
                  <c:v>0.43849683031854947</c:v>
                </c:pt>
                <c:pt idx="2297">
                  <c:v>0.43836652147184724</c:v>
                </c:pt>
                <c:pt idx="2298">
                  <c:v>0.43823035281407835</c:v>
                </c:pt>
                <c:pt idx="2299">
                  <c:v>0.43805844983304365</c:v>
                </c:pt>
                <c:pt idx="2300">
                  <c:v>0.43787093885617046</c:v>
                </c:pt>
                <c:pt idx="2301">
                  <c:v>0.43765794704638733</c:v>
                </c:pt>
                <c:pt idx="2302">
                  <c:v>0.4374196023979911</c:v>
                </c:pt>
                <c:pt idx="2303">
                  <c:v>0.43715603373243966</c:v>
                </c:pt>
                <c:pt idx="2304">
                  <c:v>0.43687737069418187</c:v>
                </c:pt>
                <c:pt idx="2305">
                  <c:v>0.43655374374640504</c:v>
                </c:pt>
                <c:pt idx="2306">
                  <c:v>0.43623528416679186</c:v>
                </c:pt>
                <c:pt idx="2307">
                  <c:v>0.43589212404322503</c:v>
                </c:pt>
                <c:pt idx="2308">
                  <c:v>0.43551439626949506</c:v>
                </c:pt>
                <c:pt idx="2309">
                  <c:v>0.43511223454094189</c:v>
                </c:pt>
                <c:pt idx="2310">
                  <c:v>0.43468577335011604</c:v>
                </c:pt>
                <c:pt idx="2311">
                  <c:v>0.43425514798236908</c:v>
                </c:pt>
                <c:pt idx="2312">
                  <c:v>0.43378049451145667</c:v>
                </c:pt>
                <c:pt idx="2313">
                  <c:v>0.43331194979509208</c:v>
                </c:pt>
                <c:pt idx="2314">
                  <c:v>0.43278965147048032</c:v>
                </c:pt>
                <c:pt idx="2315">
                  <c:v>0.43227373794982443</c:v>
                </c:pt>
                <c:pt idx="2316">
                  <c:v>0.43170434841581806</c:v>
                </c:pt>
                <c:pt idx="2317">
                  <c:v>0.43112162281709998</c:v>
                </c:pt>
                <c:pt idx="2318">
                  <c:v>0.43052570186368183</c:v>
                </c:pt>
                <c:pt idx="2319">
                  <c:v>0.42991672702237305</c:v>
                </c:pt>
                <c:pt idx="2320">
                  <c:v>0.4292648405121412</c:v>
                </c:pt>
                <c:pt idx="2321">
                  <c:v>0.4286201852995063</c:v>
                </c:pt>
                <c:pt idx="2322">
                  <c:v>0.42792290509383468</c:v>
                </c:pt>
                <c:pt idx="2323">
                  <c:v>0.42721314434268737</c:v>
                </c:pt>
                <c:pt idx="2324">
                  <c:v>0.42648104822708549</c:v>
                </c:pt>
                <c:pt idx="2325">
                  <c:v>0.42572676265677556</c:v>
                </c:pt>
                <c:pt idx="2326">
                  <c:v>0.42495043426547485</c:v>
                </c:pt>
                <c:pt idx="2327">
                  <c:v>0.42415221040609713</c:v>
                </c:pt>
                <c:pt idx="2328">
                  <c:v>0.42333223914591112</c:v>
                </c:pt>
                <c:pt idx="2329">
                  <c:v>0.42250066926175195</c:v>
                </c:pt>
                <c:pt idx="2330">
                  <c:v>0.42163765023513289</c:v>
                </c:pt>
                <c:pt idx="2331">
                  <c:v>0.42077333224739177</c:v>
                </c:pt>
                <c:pt idx="2332">
                  <c:v>0.41986786617477512</c:v>
                </c:pt>
                <c:pt idx="2333">
                  <c:v>0.41893140358352143</c:v>
                </c:pt>
                <c:pt idx="2334">
                  <c:v>0.41798409672491715</c:v>
                </c:pt>
                <c:pt idx="2335">
                  <c:v>0.4170160985303375</c:v>
                </c:pt>
                <c:pt idx="2336">
                  <c:v>0.41602756260622953</c:v>
                </c:pt>
                <c:pt idx="2337">
                  <c:v>0.41501864322913801</c:v>
                </c:pt>
                <c:pt idx="2338">
                  <c:v>0.41399949534063574</c:v>
                </c:pt>
                <c:pt idx="2339">
                  <c:v>0.41295027454230154</c:v>
                </c:pt>
                <c:pt idx="2340">
                  <c:v>0.41188113709061069</c:v>
                </c:pt>
                <c:pt idx="2341">
                  <c:v>0.41078223989186391</c:v>
                </c:pt>
                <c:pt idx="2342">
                  <c:v>0.40968374049705708</c:v>
                </c:pt>
                <c:pt idx="2343">
                  <c:v>0.4085357970967366</c:v>
                </c:pt>
                <c:pt idx="2344">
                  <c:v>0.40738856851584171</c:v>
                </c:pt>
                <c:pt idx="2345">
                  <c:v>0.40622221420853027</c:v>
                </c:pt>
                <c:pt idx="2346">
                  <c:v>0.40502689425296162</c:v>
                </c:pt>
                <c:pt idx="2347">
                  <c:v>0.40381276934609289</c:v>
                </c:pt>
                <c:pt idx="2348">
                  <c:v>0.40258000079841061</c:v>
                </c:pt>
                <c:pt idx="2349">
                  <c:v>0.40132875052869199</c:v>
                </c:pt>
                <c:pt idx="2350">
                  <c:v>0.40005918105870442</c:v>
                </c:pt>
                <c:pt idx="2351">
                  <c:v>0.39877145550792048</c:v>
                </c:pt>
                <c:pt idx="2352">
                  <c:v>0.39745573758817748</c:v>
                </c:pt>
                <c:pt idx="2353">
                  <c:v>0.3961221915983445</c:v>
                </c:pt>
                <c:pt idx="2354">
                  <c:v>0.39478098241896964</c:v>
                </c:pt>
                <c:pt idx="2355">
                  <c:v>0.39340227550688189</c:v>
                </c:pt>
                <c:pt idx="2356">
                  <c:v>0.39201623688981274</c:v>
                </c:pt>
                <c:pt idx="2357">
                  <c:v>0.39061303316096041</c:v>
                </c:pt>
                <c:pt idx="2358">
                  <c:v>0.38918283147357813</c:v>
                </c:pt>
                <c:pt idx="2359">
                  <c:v>0.38773579953548654</c:v>
                </c:pt>
                <c:pt idx="2360">
                  <c:v>0.38629210560365013</c:v>
                </c:pt>
                <c:pt idx="2361">
                  <c:v>0.38479191847862548</c:v>
                </c:pt>
                <c:pt idx="2362">
                  <c:v>0.38328540749911594</c:v>
                </c:pt>
                <c:pt idx="2363">
                  <c:v>0.38177274253640237</c:v>
                </c:pt>
                <c:pt idx="2364">
                  <c:v>0.38024409398882397</c:v>
                </c:pt>
                <c:pt idx="2365">
                  <c:v>0.37867963277620986</c:v>
                </c:pt>
                <c:pt idx="2366">
                  <c:v>0.37710953033430122</c:v>
                </c:pt>
                <c:pt idx="2367">
                  <c:v>0.37551395860916492</c:v>
                </c:pt>
                <c:pt idx="2368">
                  <c:v>0.37389309005158228</c:v>
                </c:pt>
                <c:pt idx="2369">
                  <c:v>0.37226709761140447</c:v>
                </c:pt>
                <c:pt idx="2370">
                  <c:v>0.37063615473195094</c:v>
                </c:pt>
                <c:pt idx="2371">
                  <c:v>0.36895043534430044</c:v>
                </c:pt>
                <c:pt idx="2372">
                  <c:v>0.36728011386165282</c:v>
                </c:pt>
                <c:pt idx="2373">
                  <c:v>0.3655853651736265</c:v>
                </c:pt>
                <c:pt idx="2374">
                  <c:v>0.36387636464054091</c:v>
                </c:pt>
                <c:pt idx="2375">
                  <c:v>0.36213328808772305</c:v>
                </c:pt>
                <c:pt idx="2376">
                  <c:v>0.36037631179974117</c:v>
                </c:pt>
                <c:pt idx="2377">
                  <c:v>0.35862561251466879</c:v>
                </c:pt>
                <c:pt idx="2378">
                  <c:v>0.35682136741831816</c:v>
                </c:pt>
                <c:pt idx="2379">
                  <c:v>0.35503375413845906</c:v>
                </c:pt>
                <c:pt idx="2380">
                  <c:v>0.35322295073901222</c:v>
                </c:pt>
                <c:pt idx="2381">
                  <c:v>0.35138913571425884</c:v>
                </c:pt>
                <c:pt idx="2382">
                  <c:v>0.3495424879829952</c:v>
                </c:pt>
                <c:pt idx="2383">
                  <c:v>0.34768318688271699</c:v>
                </c:pt>
                <c:pt idx="2384">
                  <c:v>0.34580141216374971</c:v>
                </c:pt>
                <c:pt idx="2385">
                  <c:v>0.34389734398339999</c:v>
                </c:pt>
                <c:pt idx="2386">
                  <c:v>0.3419811629000642</c:v>
                </c:pt>
                <c:pt idx="2387">
                  <c:v>0.34007304986734299</c:v>
                </c:pt>
                <c:pt idx="2388">
                  <c:v>0.33812318622813553</c:v>
                </c:pt>
                <c:pt idx="2389">
                  <c:v>0.33615175370872885</c:v>
                </c:pt>
                <c:pt idx="2390">
                  <c:v>0.334178934412865</c:v>
                </c:pt>
                <c:pt idx="2391">
                  <c:v>0.33219491081579111</c:v>
                </c:pt>
                <c:pt idx="2392">
                  <c:v>0.33018986575831949</c:v>
                </c:pt>
                <c:pt idx="2393">
                  <c:v>0.32496398244086339</c:v>
                </c:pt>
                <c:pt idx="2394">
                  <c:v>0.31571744441743294</c:v>
                </c:pt>
                <c:pt idx="2395">
                  <c:v>0.30646043558968911</c:v>
                </c:pt>
                <c:pt idx="2396">
                  <c:v>0.29721314020090583</c:v>
                </c:pt>
                <c:pt idx="2397">
                  <c:v>0.28795574282997904</c:v>
                </c:pt>
                <c:pt idx="2398">
                  <c:v>0.27869842838539682</c:v>
                </c:pt>
                <c:pt idx="2399">
                  <c:v>0.26941138209921023</c:v>
                </c:pt>
                <c:pt idx="2400">
                  <c:v>0.26013478952098401</c:v>
                </c:pt>
                <c:pt idx="2401">
                  <c:v>0.25086883651176034</c:v>
                </c:pt>
                <c:pt idx="2402">
                  <c:v>0.24156370923795883</c:v>
                </c:pt>
                <c:pt idx="2403">
                  <c:v>0.23228959416534761</c:v>
                </c:pt>
                <c:pt idx="2404">
                  <c:v>0.22299667805292428</c:v>
                </c:pt>
                <c:pt idx="2405">
                  <c:v>0.21369514794683847</c:v>
                </c:pt>
                <c:pt idx="2406">
                  <c:v>0.20437519117428546</c:v>
                </c:pt>
                <c:pt idx="2407">
                  <c:v>0.19506699533739627</c:v>
                </c:pt>
                <c:pt idx="2408">
                  <c:v>0.18577074830711068</c:v>
                </c:pt>
                <c:pt idx="2409">
                  <c:v>0.17646663821706646</c:v>
                </c:pt>
                <c:pt idx="2410">
                  <c:v>0.16714485345742322</c:v>
                </c:pt>
                <c:pt idx="2411">
                  <c:v>0.15782558266876337</c:v>
                </c:pt>
                <c:pt idx="2412">
                  <c:v>0.14849901473590132</c:v>
                </c:pt>
                <c:pt idx="2413">
                  <c:v>0.1391753387817343</c:v>
                </c:pt>
                <c:pt idx="2414">
                  <c:v>0.12985474416107357</c:v>
                </c:pt>
                <c:pt idx="2415">
                  <c:v>0.12053742045446152</c:v>
                </c:pt>
                <c:pt idx="2416">
                  <c:v>0.11119355746198907</c:v>
                </c:pt>
                <c:pt idx="2417">
                  <c:v>0.10187334519710003</c:v>
                </c:pt>
                <c:pt idx="2418">
                  <c:v>9.2546973880403144E-2</c:v>
                </c:pt>
                <c:pt idx="2419">
                  <c:v>8.3214633933446344E-2</c:v>
                </c:pt>
                <c:pt idx="2420">
                  <c:v>7.3886515972518413E-2</c:v>
                </c:pt>
                <c:pt idx="2421">
                  <c:v>6.4542810802425965E-2</c:v>
                </c:pt>
                <c:pt idx="2422">
                  <c:v>5.5203709410266116E-2</c:v>
                </c:pt>
                <c:pt idx="2423">
                  <c:v>4.5869402959199002E-2</c:v>
                </c:pt>
                <c:pt idx="2424">
                  <c:v>3.6530082782208054E-2</c:v>
                </c:pt>
                <c:pt idx="2425">
                  <c:v>2.720594037585379E-2</c:v>
                </c:pt>
                <c:pt idx="2426">
                  <c:v>1.7867167394042968E-2</c:v>
                </c:pt>
                <c:pt idx="2427">
                  <c:v>8.5339556417430157E-3</c:v>
                </c:pt>
                <c:pt idx="2428">
                  <c:v>-8.0350293123702954E-4</c:v>
                </c:pt>
                <c:pt idx="2429">
                  <c:v>-1.0125016236539622E-2</c:v>
                </c:pt>
                <c:pt idx="2430">
                  <c:v>-1.9460392053511202E-2</c:v>
                </c:pt>
                <c:pt idx="2431">
                  <c:v>-2.8789438035478343E-2</c:v>
                </c:pt>
                <c:pt idx="2432">
                  <c:v>-3.8101961716021246E-2</c:v>
                </c:pt>
                <c:pt idx="2433">
                  <c:v>-4.7437770515257535E-2</c:v>
                </c:pt>
                <c:pt idx="2434">
                  <c:v>-5.6766671746110373E-2</c:v>
                </c:pt>
                <c:pt idx="2435">
                  <c:v>-6.6068472620628177E-2</c:v>
                </c:pt>
                <c:pt idx="2436">
                  <c:v>-7.5402980256232849E-2</c:v>
                </c:pt>
                <c:pt idx="2437">
                  <c:v>-8.4710001682043901E-2</c:v>
                </c:pt>
                <c:pt idx="2438">
                  <c:v>-9.4009343845163407E-2</c:v>
                </c:pt>
                <c:pt idx="2439">
                  <c:v>-0.10331081361697417</c:v>
                </c:pt>
                <c:pt idx="2440">
                  <c:v>-0.11261421779944183</c:v>
                </c:pt>
                <c:pt idx="2441">
                  <c:v>-0.12190936313142295</c:v>
                </c:pt>
                <c:pt idx="2442">
                  <c:v>-0.13119605629495645</c:v>
                </c:pt>
                <c:pt idx="2443">
                  <c:v>-0.14049410392158829</c:v>
                </c:pt>
                <c:pt idx="2444">
                  <c:v>-0.14978331259867259</c:v>
                </c:pt>
                <c:pt idx="2445">
                  <c:v>-0.15904348887568009</c:v>
                </c:pt>
                <c:pt idx="2446">
                  <c:v>-0.16833443927051131</c:v>
                </c:pt>
                <c:pt idx="2447">
                  <c:v>-0.17759597027581223</c:v>
                </c:pt>
                <c:pt idx="2448">
                  <c:v>-0.18685788836528378</c:v>
                </c:pt>
                <c:pt idx="2449">
                  <c:v>-0.19610999999999756</c:v>
                </c:pt>
                <c:pt idx="2450">
                  <c:v>-0.19350788836528543</c:v>
                </c:pt>
                <c:pt idx="2451">
                  <c:v>-0.19089597027581387</c:v>
                </c:pt>
                <c:pt idx="2452">
                  <c:v>-0.18827443927051341</c:v>
                </c:pt>
                <c:pt idx="2453">
                  <c:v>-0.18563348887568176</c:v>
                </c:pt>
                <c:pt idx="2454">
                  <c:v>-0.18300331259867469</c:v>
                </c:pt>
                <c:pt idx="2455">
                  <c:v>-0.18036410392159041</c:v>
                </c:pt>
                <c:pt idx="2456">
                  <c:v>-0.17772605629495797</c:v>
                </c:pt>
                <c:pt idx="2457">
                  <c:v>-0.17505936313142448</c:v>
                </c:pt>
                <c:pt idx="2458">
                  <c:v>-0.17240421779944337</c:v>
                </c:pt>
                <c:pt idx="2459">
                  <c:v>-0.16975081361697844</c:v>
                </c:pt>
                <c:pt idx="2460">
                  <c:v>-0.16709934384516489</c:v>
                </c:pt>
                <c:pt idx="2461">
                  <c:v>-0.16441000168204542</c:v>
                </c:pt>
                <c:pt idx="2462">
                  <c:v>-0.16176298025623467</c:v>
                </c:pt>
                <c:pt idx="2463">
                  <c:v>-0.1590784726206303</c:v>
                </c:pt>
                <c:pt idx="2464">
                  <c:v>-0.15639667174611188</c:v>
                </c:pt>
                <c:pt idx="2465">
                  <c:v>-0.15371777051525903</c:v>
                </c:pt>
                <c:pt idx="2466">
                  <c:v>-0.1510419617160228</c:v>
                </c:pt>
                <c:pt idx="2467">
                  <c:v>-0.14834943803548262</c:v>
                </c:pt>
                <c:pt idx="2468">
                  <c:v>-0.14567039205351301</c:v>
                </c:pt>
                <c:pt idx="2469">
                  <c:v>-0.14296501623654118</c:v>
                </c:pt>
                <c:pt idx="2470">
                  <c:v>-0.14026350293123854</c:v>
                </c:pt>
                <c:pt idx="2471">
                  <c:v>-0.1375760443582591</c:v>
                </c:pt>
                <c:pt idx="2472">
                  <c:v>-0.13487283260596189</c:v>
                </c:pt>
                <c:pt idx="2473">
                  <c:v>-0.13216405962414834</c:v>
                </c:pt>
                <c:pt idx="2474">
                  <c:v>-0.1294699172177938</c:v>
                </c:pt>
                <c:pt idx="2475">
                  <c:v>-0.1267805970408025</c:v>
                </c:pt>
                <c:pt idx="2476">
                  <c:v>-0.12405629058973539</c:v>
                </c:pt>
                <c:pt idx="2477">
                  <c:v>-0.12134718919757584</c:v>
                </c:pt>
                <c:pt idx="2478">
                  <c:v>-0.1186434840274834</c:v>
                </c:pt>
                <c:pt idx="2479">
                  <c:v>-0.1159353660665555</c:v>
                </c:pt>
                <c:pt idx="2480">
                  <c:v>-0.11322302611959897</c:v>
                </c:pt>
                <c:pt idx="2481">
                  <c:v>-0.11050665480290145</c:v>
                </c:pt>
                <c:pt idx="2482">
                  <c:v>-0.1077864425380155</c:v>
                </c:pt>
                <c:pt idx="2483">
                  <c:v>-0.10508257954554032</c:v>
                </c:pt>
                <c:pt idx="2484">
                  <c:v>-0.10236525583892822</c:v>
                </c:pt>
                <c:pt idx="2485">
                  <c:v>-9.9654661218267215E-2</c:v>
                </c:pt>
                <c:pt idx="2486">
                  <c:v>-9.6930985264100211E-2</c:v>
                </c:pt>
                <c:pt idx="2487">
                  <c:v>-9.4244417331238173E-2</c:v>
                </c:pt>
                <c:pt idx="2488">
                  <c:v>-9.1505146542578325E-2</c:v>
                </c:pt>
                <c:pt idx="2489">
                  <c:v>-8.8803361782938378E-2</c:v>
                </c:pt>
                <c:pt idx="2490">
                  <c:v>-8.6099251692890844E-2</c:v>
                </c:pt>
                <c:pt idx="2491">
                  <c:v>-8.3393004662605241E-2</c:v>
                </c:pt>
                <c:pt idx="2492">
                  <c:v>-8.0684808825716048E-2</c:v>
                </c:pt>
                <c:pt idx="2493">
                  <c:v>-7.7974852053163624E-2</c:v>
                </c:pt>
                <c:pt idx="2494">
                  <c:v>-7.5283321947077542E-2</c:v>
                </c:pt>
                <c:pt idx="2495">
                  <c:v>-7.2590405834653871E-2</c:v>
                </c:pt>
                <c:pt idx="2496">
                  <c:v>-6.9876290762043047E-2</c:v>
                </c:pt>
                <c:pt idx="2497">
                  <c:v>-6.7171163488242092E-2</c:v>
                </c:pt>
                <c:pt idx="2498">
                  <c:v>-6.447521047901783E-2</c:v>
                </c:pt>
                <c:pt idx="2499">
                  <c:v>-6.1778617900791311E-2</c:v>
                </c:pt>
                <c:pt idx="2500">
                  <c:v>-5.9101571614608051E-2</c:v>
                </c:pt>
                <c:pt idx="2501">
                  <c:v>-5.6394257170022444E-2</c:v>
                </c:pt>
                <c:pt idx="2502">
                  <c:v>-5.3706859799094175E-2</c:v>
                </c:pt>
                <c:pt idx="2503">
                  <c:v>-5.1029564410313977E-2</c:v>
                </c:pt>
                <c:pt idx="2504">
                  <c:v>-4.8362555582570077E-2</c:v>
                </c:pt>
                <c:pt idx="2505">
                  <c:v>-4.5686017559139702E-2</c:v>
                </c:pt>
                <c:pt idx="2506">
                  <c:v>-4.3000134241683641E-2</c:v>
                </c:pt>
                <c:pt idx="2507">
                  <c:v>-4.0335089184211914E-2</c:v>
                </c:pt>
                <c:pt idx="2508">
                  <c:v>-3.7681065587137963E-2</c:v>
                </c:pt>
                <c:pt idx="2509">
                  <c:v>-3.5008246291271139E-2</c:v>
                </c:pt>
                <c:pt idx="2510">
                  <c:v>-3.2356813771867554E-2</c:v>
                </c:pt>
                <c:pt idx="2511">
                  <c:v>-2.9716950132660014E-2</c:v>
                </c:pt>
                <c:pt idx="2512">
                  <c:v>-2.7058837099938948E-2</c:v>
                </c:pt>
                <c:pt idx="2513">
                  <c:v>-2.4422656016599986E-2</c:v>
                </c:pt>
                <c:pt idx="2514">
                  <c:v>-2.1788587836253259E-2</c:v>
                </c:pt>
                <c:pt idx="2515">
                  <c:v>-1.9136813117286045E-2</c:v>
                </c:pt>
                <c:pt idx="2516">
                  <c:v>-1.6537512017007816E-2</c:v>
                </c:pt>
                <c:pt idx="2517">
                  <c:v>-1.3910864285744173E-2</c:v>
                </c:pt>
                <c:pt idx="2518">
                  <c:v>-1.128704926098778E-2</c:v>
                </c:pt>
                <c:pt idx="2519">
                  <c:v>-8.6862458615439841E-3</c:v>
                </c:pt>
                <c:pt idx="2520">
                  <c:v>-6.0786325816818421E-3</c:v>
                </c:pt>
                <c:pt idx="2521">
                  <c:v>-3.4843874853342505E-3</c:v>
                </c:pt>
                <c:pt idx="2522">
                  <c:v>-8.8368820026490935E-4</c:v>
                </c:pt>
                <c:pt idx="2523">
                  <c:v>1.6732880877200484E-3</c:v>
                </c:pt>
                <c:pt idx="2524">
                  <c:v>4.2663646405409206E-3</c:v>
                </c:pt>
                <c:pt idx="2525">
                  <c:v>6.8453651736234411E-3</c:v>
                </c:pt>
                <c:pt idx="2526">
                  <c:v>9.4001138616527924E-3</c:v>
                </c:pt>
                <c:pt idx="2527">
                  <c:v>1.1950435344300459E-2</c:v>
                </c:pt>
                <c:pt idx="2528">
                  <c:v>1.4506154731947885E-2</c:v>
                </c:pt>
                <c:pt idx="2529">
                  <c:v>1.7057097611404448E-2</c:v>
                </c:pt>
                <c:pt idx="2530">
                  <c:v>1.9583090051579155E-2</c:v>
                </c:pt>
                <c:pt idx="2531">
                  <c:v>2.2103958609161867E-2</c:v>
                </c:pt>
                <c:pt idx="2532">
                  <c:v>2.4619530334301198E-2</c:v>
                </c:pt>
                <c:pt idx="2533">
                  <c:v>2.7139632776203737E-2</c:v>
                </c:pt>
                <c:pt idx="2534">
                  <c:v>2.9644093988820897E-2</c:v>
                </c:pt>
                <c:pt idx="2535">
                  <c:v>3.2132742536399195E-2</c:v>
                </c:pt>
                <c:pt idx="2536">
                  <c:v>3.4615407499112849E-2</c:v>
                </c:pt>
                <c:pt idx="2537">
                  <c:v>3.7101918478622486E-2</c:v>
                </c:pt>
                <c:pt idx="2538">
                  <c:v>3.9562105603647146E-2</c:v>
                </c:pt>
                <c:pt idx="2539">
                  <c:v>4.2015799535486564E-2</c:v>
                </c:pt>
                <c:pt idx="2540">
                  <c:v>4.4462831473574993E-2</c:v>
                </c:pt>
                <c:pt idx="2541">
                  <c:v>4.6913033160960405E-2</c:v>
                </c:pt>
                <c:pt idx="2542">
                  <c:v>4.9346236889809603E-2</c:v>
                </c:pt>
                <c:pt idx="2543">
                  <c:v>5.1772275506878906E-2</c:v>
                </c:pt>
                <c:pt idx="2544">
                  <c:v>5.4170982418966507E-2</c:v>
                </c:pt>
                <c:pt idx="2545">
                  <c:v>5.6582191598344489E-2</c:v>
                </c:pt>
                <c:pt idx="2546">
                  <c:v>5.8955737588174462E-2</c:v>
                </c:pt>
                <c:pt idx="2547">
                  <c:v>6.1341455507917253E-2</c:v>
                </c:pt>
                <c:pt idx="2548">
                  <c:v>6.3729181058704398E-2</c:v>
                </c:pt>
                <c:pt idx="2549">
                  <c:v>6.607875052868889E-2</c:v>
                </c:pt>
                <c:pt idx="2550">
                  <c:v>6.8430000798407553E-2</c:v>
                </c:pt>
                <c:pt idx="2551">
                  <c:v>7.0772769346089892E-2</c:v>
                </c:pt>
                <c:pt idx="2552">
                  <c:v>7.3086894252961665E-2</c:v>
                </c:pt>
                <c:pt idx="2553">
                  <c:v>7.5402214208527218E-2</c:v>
                </c:pt>
                <c:pt idx="2554">
                  <c:v>7.7738568515838713E-2</c:v>
                </c:pt>
                <c:pt idx="2555">
                  <c:v>7.9995797096733434E-2</c:v>
                </c:pt>
                <c:pt idx="2556">
                  <c:v>8.2273740497053938E-2</c:v>
                </c:pt>
                <c:pt idx="2557">
                  <c:v>8.4562239891863844E-2</c:v>
                </c:pt>
                <c:pt idx="2558">
                  <c:v>8.6811137090610724E-2</c:v>
                </c:pt>
                <c:pt idx="2559">
                  <c:v>8.906027454229859E-2</c:v>
                </c:pt>
                <c:pt idx="2560">
                  <c:v>9.129949534063575E-2</c:v>
                </c:pt>
                <c:pt idx="2561">
                  <c:v>9.3518643229134946E-2</c:v>
                </c:pt>
                <c:pt idx="2562">
                  <c:v>9.5737562606226456E-2</c:v>
                </c:pt>
                <c:pt idx="2563">
                  <c:v>9.7926098530337513E-2</c:v>
                </c:pt>
                <c:pt idx="2564">
                  <c:v>0.10011409672491711</c:v>
                </c:pt>
                <c:pt idx="2565">
                  <c:v>0.10228140358351845</c:v>
                </c:pt>
                <c:pt idx="2566">
                  <c:v>0.10445786617477215</c:v>
                </c:pt>
                <c:pt idx="2567">
                  <c:v>0.10659333224739176</c:v>
                </c:pt>
                <c:pt idx="2568">
                  <c:v>0.10872765023513287</c:v>
                </c:pt>
                <c:pt idx="2569">
                  <c:v>0.11087066926174893</c:v>
                </c:pt>
                <c:pt idx="2570">
                  <c:v>0.11296223914590808</c:v>
                </c:pt>
                <c:pt idx="2571">
                  <c:v>0.11514221040609418</c:v>
                </c:pt>
                <c:pt idx="2572">
                  <c:v>0.11712043426547192</c:v>
                </c:pt>
                <c:pt idx="2573">
                  <c:v>0.11918676265677242</c:v>
                </c:pt>
                <c:pt idx="2574">
                  <c:v>0.12125104822708255</c:v>
                </c:pt>
                <c:pt idx="2575">
                  <c:v>0.12326314434268737</c:v>
                </c:pt>
                <c:pt idx="2576">
                  <c:v>0.12530290509383468</c:v>
                </c:pt>
                <c:pt idx="2577">
                  <c:v>0.12732018529950317</c:v>
                </c:pt>
                <c:pt idx="2578">
                  <c:v>0.12930484051214119</c:v>
                </c:pt>
                <c:pt idx="2579">
                  <c:v>0.13128672702236999</c:v>
                </c:pt>
                <c:pt idx="2580">
                  <c:v>0.13324570186367879</c:v>
                </c:pt>
                <c:pt idx="2581">
                  <c:v>0.13520162281710002</c:v>
                </c:pt>
                <c:pt idx="2582">
                  <c:v>0.13714434841581813</c:v>
                </c:pt>
                <c:pt idx="2583">
                  <c:v>0.13905373794982445</c:v>
                </c:pt>
                <c:pt idx="2584">
                  <c:v>0.14095965147048028</c:v>
                </c:pt>
                <c:pt idx="2585">
                  <c:v>0.14284194979509202</c:v>
                </c:pt>
                <c:pt idx="2586">
                  <c:v>0.1447304945114567</c:v>
                </c:pt>
                <c:pt idx="2587">
                  <c:v>0.14657514798236615</c:v>
                </c:pt>
                <c:pt idx="2588">
                  <c:v>0.14842577335011309</c:v>
                </c:pt>
                <c:pt idx="2589">
                  <c:v>0.15025223454093883</c:v>
                </c:pt>
                <c:pt idx="2590">
                  <c:v>0.15206439626949508</c:v>
                </c:pt>
                <c:pt idx="2591">
                  <c:v>0.15387212404322503</c:v>
                </c:pt>
                <c:pt idx="2592">
                  <c:v>0.15564528416678891</c:v>
                </c:pt>
                <c:pt idx="2593">
                  <c:v>0.15741374374640504</c:v>
                </c:pt>
                <c:pt idx="2594">
                  <c:v>0.1591573706941789</c:v>
                </c:pt>
                <c:pt idx="2595">
                  <c:v>0.1608860337324397</c:v>
                </c:pt>
                <c:pt idx="2596">
                  <c:v>0.16259960239799109</c:v>
                </c:pt>
                <c:pt idx="2597">
                  <c:v>0.16429794704638734</c:v>
                </c:pt>
                <c:pt idx="2598">
                  <c:v>0.16598093885616738</c:v>
                </c:pt>
                <c:pt idx="2599">
                  <c:v>0.16764844983304072</c:v>
                </c:pt>
                <c:pt idx="2600">
                  <c:v>0.16931035281407536</c:v>
                </c:pt>
                <c:pt idx="2601">
                  <c:v>0.17093652147184724</c:v>
                </c:pt>
                <c:pt idx="2602">
                  <c:v>0.17254683031854945</c:v>
                </c:pt>
                <c:pt idx="2603">
                  <c:v>0.17414115471010405</c:v>
                </c:pt>
                <c:pt idx="2604">
                  <c:v>0.17570937085022031</c:v>
                </c:pt>
                <c:pt idx="2605">
                  <c:v>0.17729135579442079</c:v>
                </c:pt>
                <c:pt idx="2606">
                  <c:v>0.17883698745408794</c:v>
                </c:pt>
                <c:pt idx="2607">
                  <c:v>0.18035614460039873</c:v>
                </c:pt>
                <c:pt idx="2608">
                  <c:v>0.18187870686833352</c:v>
                </c:pt>
                <c:pt idx="2609">
                  <c:v>0.18336455476055458</c:v>
                </c:pt>
                <c:pt idx="2610">
                  <c:v>0.18484356965133164</c:v>
                </c:pt>
                <c:pt idx="2611">
                  <c:v>0.18629563379041436</c:v>
                </c:pt>
                <c:pt idx="2612">
                  <c:v>0.18774063030685473</c:v>
                </c:pt>
                <c:pt idx="2613">
                  <c:v>0.18915844321284547</c:v>
                </c:pt>
                <c:pt idx="2614">
                  <c:v>0.19056895740747926</c:v>
                </c:pt>
                <c:pt idx="2615">
                  <c:v>0.19195205868052245</c:v>
                </c:pt>
                <c:pt idx="2616">
                  <c:v>0.19332763371612871</c:v>
                </c:pt>
                <c:pt idx="2617">
                  <c:v>0.19466557009654906</c:v>
                </c:pt>
                <c:pt idx="2618">
                  <c:v>0.19601575630578738</c:v>
                </c:pt>
                <c:pt idx="2619">
                  <c:v>0.19732808173325</c:v>
                </c:pt>
                <c:pt idx="2620">
                  <c:v>0.19860243667733934</c:v>
                </c:pt>
                <c:pt idx="2621">
                  <c:v>0.19988871234905281</c:v>
                </c:pt>
                <c:pt idx="2622">
                  <c:v>0.20115680087551169</c:v>
                </c:pt>
                <c:pt idx="2623">
                  <c:v>0.20239659530349918</c:v>
                </c:pt>
                <c:pt idx="2624">
                  <c:v>0.20359798960294118</c:v>
                </c:pt>
                <c:pt idx="2625">
                  <c:v>0.20481087867035841</c:v>
                </c:pt>
                <c:pt idx="2626">
                  <c:v>0.2060051583323137</c:v>
                </c:pt>
                <c:pt idx="2627">
                  <c:v>0.20717072534879422</c:v>
                </c:pt>
                <c:pt idx="2628">
                  <c:v>0.20830747741658029</c:v>
                </c:pt>
                <c:pt idx="2629">
                  <c:v>0.20943531317260478</c:v>
                </c:pt>
                <c:pt idx="2630">
                  <c:v>0.210544132197231</c:v>
                </c:pt>
                <c:pt idx="2631">
                  <c:v>0.21164383501755257</c:v>
                </c:pt>
                <c:pt idx="2632">
                  <c:v>0.21270432311061505</c:v>
                </c:pt>
                <c:pt idx="2633">
                  <c:v>0.21374549890665473</c:v>
                </c:pt>
                <c:pt idx="2634">
                  <c:v>0.21478726579227236</c:v>
                </c:pt>
                <c:pt idx="2635">
                  <c:v>0.2157995281135775</c:v>
                </c:pt>
                <c:pt idx="2636">
                  <c:v>0.21679219117932502</c:v>
                </c:pt>
                <c:pt idx="2637">
                  <c:v>0.21776516126398937</c:v>
                </c:pt>
                <c:pt idx="2638">
                  <c:v>0.21871834561082948</c:v>
                </c:pt>
                <c:pt idx="2639">
                  <c:v>0.2196616524349152</c:v>
                </c:pt>
                <c:pt idx="2640">
                  <c:v>0.22058499092612338</c:v>
                </c:pt>
                <c:pt idx="2641">
                  <c:v>0.2214582712521006</c:v>
                </c:pt>
                <c:pt idx="2642">
                  <c:v>0.22234140456118479</c:v>
                </c:pt>
                <c:pt idx="2643">
                  <c:v>0.22319430298532095</c:v>
                </c:pt>
                <c:pt idx="2644">
                  <c:v>0.22402687964290802</c:v>
                </c:pt>
                <c:pt idx="2645">
                  <c:v>0.22484904864165201</c:v>
                </c:pt>
                <c:pt idx="2646">
                  <c:v>0.22564072508136024</c:v>
                </c:pt>
                <c:pt idx="2647">
                  <c:v>0.22643182505671233</c:v>
                </c:pt>
                <c:pt idx="2648">
                  <c:v>0.22720226565998769</c:v>
                </c:pt>
                <c:pt idx="2649">
                  <c:v>0.22793196498379376</c:v>
                </c:pt>
                <c:pt idx="2650">
                  <c:v>0.22864084212371427</c:v>
                </c:pt>
                <c:pt idx="2651">
                  <c:v>0.22934881718096722</c:v>
                </c:pt>
                <c:pt idx="2652">
                  <c:v>0.23002581126499289</c:v>
                </c:pt>
                <c:pt idx="2653">
                  <c:v>0.23069174649604984</c:v>
                </c:pt>
                <c:pt idx="2654">
                  <c:v>0.23132654600773672</c:v>
                </c:pt>
                <c:pt idx="2655">
                  <c:v>0.23197013394951504</c:v>
                </c:pt>
                <c:pt idx="2656">
                  <c:v>0.23256243548916666</c:v>
                </c:pt>
                <c:pt idx="2657">
                  <c:v>0.23313337681525614</c:v>
                </c:pt>
                <c:pt idx="2658">
                  <c:v>0.23371288513952382</c:v>
                </c:pt>
                <c:pt idx="2659">
                  <c:v>0.23424088869926618</c:v>
                </c:pt>
                <c:pt idx="2660">
                  <c:v>0.23477731675967395</c:v>
                </c:pt>
                <c:pt idx="2661">
                  <c:v>0.23527209961614526</c:v>
                </c:pt>
                <c:pt idx="2662">
                  <c:v>0.23574516859655159</c:v>
                </c:pt>
                <c:pt idx="2663">
                  <c:v>0.23620645606349455</c:v>
                </c:pt>
                <c:pt idx="2664">
                  <c:v>0.23666589541649097</c:v>
                </c:pt>
                <c:pt idx="2665">
                  <c:v>0.23706342109415912</c:v>
                </c:pt>
                <c:pt idx="2666">
                  <c:v>0.23748896857635748</c:v>
                </c:pt>
                <c:pt idx="2667">
                  <c:v>0.23787247438628956</c:v>
                </c:pt>
                <c:pt idx="2668">
                  <c:v>0.23823387609256674</c:v>
                </c:pt>
                <c:pt idx="2669">
                  <c:v>0.23858311231125773</c:v>
                </c:pt>
                <c:pt idx="2670">
                  <c:v>0.2389001227078803</c:v>
                </c:pt>
                <c:pt idx="2671">
                  <c:v>0.23920484799937647</c:v>
                </c:pt>
                <c:pt idx="2672">
                  <c:v>0.23949722995604272</c:v>
                </c:pt>
                <c:pt idx="2673">
                  <c:v>0.23977721140344066</c:v>
                </c:pt>
                <c:pt idx="2674">
                  <c:v>0.24000473622424212</c:v>
                </c:pt>
                <c:pt idx="2675">
                  <c:v>0.24023974936007353</c:v>
                </c:pt>
                <c:pt idx="2676">
                  <c:v>0.24045219681332053</c:v>
                </c:pt>
                <c:pt idx="2677">
                  <c:v>0.24064202564886916</c:v>
                </c:pt>
                <c:pt idx="2678">
                  <c:v>0.24080918399584295</c:v>
                </c:pt>
                <c:pt idx="2679">
                  <c:v>0.24095362104930251</c:v>
                </c:pt>
                <c:pt idx="2680">
                  <c:v>0.24109528707189698</c:v>
                </c:pt>
                <c:pt idx="2681">
                  <c:v>0.24119413339547713</c:v>
                </c:pt>
                <c:pt idx="2682">
                  <c:v>0.24130011242269978</c:v>
                </c:pt>
                <c:pt idx="2683">
                  <c:v>0.24136317762856951</c:v>
                </c:pt>
                <c:pt idx="2684">
                  <c:v>0.24141328356196534</c:v>
                </c:pt>
                <c:pt idx="2685">
                  <c:v>0.24145038584711365</c:v>
                </c:pt>
                <c:pt idx="2686">
                  <c:v>0.24146444118504262</c:v>
                </c:pt>
                <c:pt idx="2687">
                  <c:v>0.241465407354992</c:v>
                </c:pt>
                <c:pt idx="2688">
                  <c:v>0.24144324321579602</c:v>
                </c:pt>
                <c:pt idx="2689">
                  <c:v>0.24140790870721818</c:v>
                </c:pt>
                <c:pt idx="2690">
                  <c:v>0.24133936485125973</c:v>
                </c:pt>
                <c:pt idx="2691">
                  <c:v>0.24125757375344092</c:v>
                </c:pt>
                <c:pt idx="2692">
                  <c:v>0.24116249860402406</c:v>
                </c:pt>
                <c:pt idx="2693">
                  <c:v>0.24105410367922064</c:v>
                </c:pt>
                <c:pt idx="2694">
                  <c:v>0.24092235434235754</c:v>
                </c:pt>
                <c:pt idx="2695">
                  <c:v>0.24075721704500797</c:v>
                </c:pt>
                <c:pt idx="2696">
                  <c:v>0.24058865932808038</c:v>
                </c:pt>
                <c:pt idx="2697">
                  <c:v>0.24039664982288045</c:v>
                </c:pt>
                <c:pt idx="2698">
                  <c:v>0.24019115825214221</c:v>
                </c:pt>
                <c:pt idx="2699">
                  <c:v>0.23996215543100707</c:v>
                </c:pt>
                <c:pt idx="2700">
                  <c:v>0.23970961326797047</c:v>
                </c:pt>
                <c:pt idx="2701">
                  <c:v>0.2394335047658136</c:v>
                </c:pt>
                <c:pt idx="2702">
                  <c:v>0.2391738040224789</c:v>
                </c:pt>
                <c:pt idx="2703">
                  <c:v>0.23886048623190048</c:v>
                </c:pt>
                <c:pt idx="2704">
                  <c:v>0.23855352768483984</c:v>
                </c:pt>
                <c:pt idx="2705">
                  <c:v>0.23821290576963972</c:v>
                </c:pt>
                <c:pt idx="2706">
                  <c:v>0.23785859897296324</c:v>
                </c:pt>
                <c:pt idx="2707">
                  <c:v>0.23749058688050861</c:v>
                </c:pt>
                <c:pt idx="2708">
                  <c:v>0.23710885017766092</c:v>
                </c:pt>
                <c:pt idx="2709">
                  <c:v>0.23669337065012608</c:v>
                </c:pt>
                <c:pt idx="2710">
                  <c:v>0.23627413118453733</c:v>
                </c:pt>
                <c:pt idx="2711">
                  <c:v>0.23583111576899052</c:v>
                </c:pt>
                <c:pt idx="2712">
                  <c:v>0.23537430949358662</c:v>
                </c:pt>
                <c:pt idx="2713">
                  <c:v>0.23490369855091431</c:v>
                </c:pt>
                <c:pt idx="2714">
                  <c:v>0.23440927023648617</c:v>
                </c:pt>
                <c:pt idx="2715">
                  <c:v>0.23389101294917669</c:v>
                </c:pt>
                <c:pt idx="2716">
                  <c:v>0.23336891619157663</c:v>
                </c:pt>
                <c:pt idx="2717">
                  <c:v>0.23283297057035446</c:v>
                </c:pt>
                <c:pt idx="2718">
                  <c:v>0.23227316779655616</c:v>
                </c:pt>
                <c:pt idx="2719">
                  <c:v>0.23169950068586831</c:v>
                </c:pt>
                <c:pt idx="2720">
                  <c:v>0.23110196315886433</c:v>
                </c:pt>
                <c:pt idx="2721">
                  <c:v>0.23050055024119986</c:v>
                </c:pt>
                <c:pt idx="2722">
                  <c:v>0.22987525806376419</c:v>
                </c:pt>
                <c:pt idx="2723">
                  <c:v>0.22923608386282168</c:v>
                </c:pt>
                <c:pt idx="2724">
                  <c:v>0.22858302598009561</c:v>
                </c:pt>
                <c:pt idx="2725">
                  <c:v>0.22790608386282163</c:v>
                </c:pt>
                <c:pt idx="2726">
                  <c:v>0.22722525806376415</c:v>
                </c:pt>
                <c:pt idx="2727">
                  <c:v>0.22653055024119984</c:v>
                </c:pt>
                <c:pt idx="2728">
                  <c:v>0.22581196315886443</c:v>
                </c:pt>
                <c:pt idx="2729">
                  <c:v>0.22507950068586835</c:v>
                </c:pt>
                <c:pt idx="2730">
                  <c:v>0.22432316779655614</c:v>
                </c:pt>
                <c:pt idx="2731">
                  <c:v>0.22356297057035446</c:v>
                </c:pt>
                <c:pt idx="2732">
                  <c:v>0.22278891619157659</c:v>
                </c:pt>
                <c:pt idx="2733">
                  <c:v>0.22199101294917667</c:v>
                </c:pt>
                <c:pt idx="2734">
                  <c:v>0.22118927023648616</c:v>
                </c:pt>
                <c:pt idx="2735">
                  <c:v>0.22036369855091431</c:v>
                </c:pt>
                <c:pt idx="2736">
                  <c:v>0.21953430949358665</c:v>
                </c:pt>
                <c:pt idx="2737">
                  <c:v>0.21868111576899052</c:v>
                </c:pt>
                <c:pt idx="2738">
                  <c:v>0.21781413118453741</c:v>
                </c:pt>
                <c:pt idx="2739">
                  <c:v>0.21694337065012603</c:v>
                </c:pt>
                <c:pt idx="2740">
                  <c:v>0.21604885017766096</c:v>
                </c:pt>
                <c:pt idx="2741">
                  <c:v>0.21515058688050859</c:v>
                </c:pt>
                <c:pt idx="2742">
                  <c:v>0.21422859897296331</c:v>
                </c:pt>
                <c:pt idx="2743">
                  <c:v>0.21330290576963973</c:v>
                </c:pt>
                <c:pt idx="2744">
                  <c:v>0.21235352768483984</c:v>
                </c:pt>
                <c:pt idx="2745">
                  <c:v>0.21140048623190055</c:v>
                </c:pt>
                <c:pt idx="2746">
                  <c:v>0.21042380402247884</c:v>
                </c:pt>
                <c:pt idx="2747">
                  <c:v>0.20944350476581353</c:v>
                </c:pt>
                <c:pt idx="2748">
                  <c:v>0.2084496132679704</c:v>
                </c:pt>
                <c:pt idx="2749">
                  <c:v>0.20744215543100708</c:v>
                </c:pt>
                <c:pt idx="2750">
                  <c:v>0.20642115825214524</c:v>
                </c:pt>
                <c:pt idx="2751">
                  <c:v>0.20538664982288046</c:v>
                </c:pt>
                <c:pt idx="2752">
                  <c:v>0.20434865932807744</c:v>
                </c:pt>
                <c:pt idx="2753">
                  <c:v>0.20328721704500796</c:v>
                </c:pt>
                <c:pt idx="2754">
                  <c:v>0.20222235434235758</c:v>
                </c:pt>
                <c:pt idx="2755">
                  <c:v>0.20114410367922375</c:v>
                </c:pt>
                <c:pt idx="2756">
                  <c:v>0.20006249860402403</c:v>
                </c:pt>
                <c:pt idx="2757">
                  <c:v>0.19895757375344381</c:v>
                </c:pt>
                <c:pt idx="2758">
                  <c:v>0.19784936485125981</c:v>
                </c:pt>
                <c:pt idx="2759">
                  <c:v>0.19672790870721812</c:v>
                </c:pt>
                <c:pt idx="2760">
                  <c:v>0.19559324321579608</c:v>
                </c:pt>
                <c:pt idx="2761">
                  <c:v>0.194455407354992</c:v>
                </c:pt>
                <c:pt idx="2762">
                  <c:v>0.19330444118504264</c:v>
                </c:pt>
                <c:pt idx="2763">
                  <c:v>0.19214038584711357</c:v>
                </c:pt>
                <c:pt idx="2764">
                  <c:v>0.19097328356196541</c:v>
                </c:pt>
                <c:pt idx="2765">
                  <c:v>0.18979317762856951</c:v>
                </c:pt>
                <c:pt idx="2766">
                  <c:v>0.1886001124226997</c:v>
                </c:pt>
                <c:pt idx="2767">
                  <c:v>0.18740413339547712</c:v>
                </c:pt>
                <c:pt idx="2768">
                  <c:v>0.18618528707189708</c:v>
                </c:pt>
                <c:pt idx="2769">
                  <c:v>0.18497362104930248</c:v>
                </c:pt>
                <c:pt idx="2770">
                  <c:v>0.18374918399584295</c:v>
                </c:pt>
                <c:pt idx="2771">
                  <c:v>0.18251202564886926</c:v>
                </c:pt>
                <c:pt idx="2772">
                  <c:v>0.18127219681332052</c:v>
                </c:pt>
                <c:pt idx="2773">
                  <c:v>0.18001974936007648</c:v>
                </c:pt>
                <c:pt idx="2774">
                  <c:v>0.17876473622424205</c:v>
                </c:pt>
                <c:pt idx="2775">
                  <c:v>0.17749721140344066</c:v>
                </c:pt>
                <c:pt idx="2776">
                  <c:v>0.17621722995604572</c:v>
                </c:pt>
                <c:pt idx="2777">
                  <c:v>0.17494484799937637</c:v>
                </c:pt>
                <c:pt idx="2778">
                  <c:v>0.17366012270788034</c:v>
                </c:pt>
                <c:pt idx="2779">
                  <c:v>0.17236311231125767</c:v>
                </c:pt>
                <c:pt idx="2780">
                  <c:v>0.17105387609256673</c:v>
                </c:pt>
                <c:pt idx="2781">
                  <c:v>0.1697524743862896</c:v>
                </c:pt>
                <c:pt idx="2782">
                  <c:v>0.16843896857636054</c:v>
                </c:pt>
                <c:pt idx="2783">
                  <c:v>0.16711342109415916</c:v>
                </c:pt>
                <c:pt idx="2784">
                  <c:v>0.16578589541649102</c:v>
                </c:pt>
                <c:pt idx="2785">
                  <c:v>0.16445645606349457</c:v>
                </c:pt>
                <c:pt idx="2786">
                  <c:v>0.16311516859655462</c:v>
                </c:pt>
                <c:pt idx="2787">
                  <c:v>0.16177209961614525</c:v>
                </c:pt>
                <c:pt idx="2788">
                  <c:v>0.16042731675967692</c:v>
                </c:pt>
                <c:pt idx="2789">
                  <c:v>0.15907088869926611</c:v>
                </c:pt>
                <c:pt idx="2790">
                  <c:v>0.15771288513952708</c:v>
                </c:pt>
                <c:pt idx="2791">
                  <c:v>0.15634337681525923</c:v>
                </c:pt>
                <c:pt idx="2792">
                  <c:v>0.15499243548916675</c:v>
                </c:pt>
                <c:pt idx="2793">
                  <c:v>0.15362013394951501</c:v>
                </c:pt>
                <c:pt idx="2794">
                  <c:v>0.15224654600773979</c:v>
                </c:pt>
                <c:pt idx="2795">
                  <c:v>0.15086174649604978</c:v>
                </c:pt>
                <c:pt idx="2796">
                  <c:v>0.14948581126499294</c:v>
                </c:pt>
                <c:pt idx="2797">
                  <c:v>0.14809881718096729</c:v>
                </c:pt>
                <c:pt idx="2798">
                  <c:v>0.14672084212371428</c:v>
                </c:pt>
                <c:pt idx="2799">
                  <c:v>0.14532196498379668</c:v>
                </c:pt>
                <c:pt idx="2800">
                  <c:v>0.14393226565999073</c:v>
                </c:pt>
                <c:pt idx="2801">
                  <c:v>0.14253182505671225</c:v>
                </c:pt>
                <c:pt idx="2802">
                  <c:v>0.14113072508136026</c:v>
                </c:pt>
                <c:pt idx="2803">
                  <c:v>0.1397390486416521</c:v>
                </c:pt>
                <c:pt idx="2804">
                  <c:v>0.13832687964290802</c:v>
                </c:pt>
                <c:pt idx="2805">
                  <c:v>0.13692430298532099</c:v>
                </c:pt>
                <c:pt idx="2806">
                  <c:v>0.135521404561188</c:v>
                </c:pt>
                <c:pt idx="2807">
                  <c:v>0.13411827125210363</c:v>
                </c:pt>
                <c:pt idx="2808">
                  <c:v>0.13270499092612642</c:v>
                </c:pt>
                <c:pt idx="2809">
                  <c:v>0.13130165243491521</c:v>
                </c:pt>
                <c:pt idx="2810">
                  <c:v>0.12987834561083245</c:v>
                </c:pt>
                <c:pt idx="2811">
                  <c:v>0.1284751612639925</c:v>
                </c:pt>
                <c:pt idx="2812">
                  <c:v>0.127072191179328</c:v>
                </c:pt>
                <c:pt idx="2813">
                  <c:v>0.1256595281135805</c:v>
                </c:pt>
                <c:pt idx="2814">
                  <c:v>0.12424726579227241</c:v>
                </c:pt>
                <c:pt idx="2815">
                  <c:v>0.12284549890665464</c:v>
                </c:pt>
                <c:pt idx="2816">
                  <c:v>0.12142432311061513</c:v>
                </c:pt>
                <c:pt idx="2817">
                  <c:v>0.12002383501755265</c:v>
                </c:pt>
                <c:pt idx="2818">
                  <c:v>0.11862413219723411</c:v>
                </c:pt>
                <c:pt idx="2819">
                  <c:v>0.11722531317260776</c:v>
                </c:pt>
                <c:pt idx="2820">
                  <c:v>0.11580747741658337</c:v>
                </c:pt>
                <c:pt idx="2821">
                  <c:v>0.11441072534879426</c:v>
                </c:pt>
                <c:pt idx="2822">
                  <c:v>0.11300515833231672</c:v>
                </c:pt>
                <c:pt idx="2823">
                  <c:v>0.11161087867036135</c:v>
                </c:pt>
                <c:pt idx="2824">
                  <c:v>0.11020798960294431</c:v>
                </c:pt>
                <c:pt idx="2825">
                  <c:v>0.10881659530349919</c:v>
                </c:pt>
                <c:pt idx="2826">
                  <c:v>0.10741680087551175</c:v>
                </c:pt>
                <c:pt idx="2827">
                  <c:v>0.10602871234905276</c:v>
                </c:pt>
                <c:pt idx="2828">
                  <c:v>0.10464243667733941</c:v>
                </c:pt>
                <c:pt idx="2829">
                  <c:v>0.10326808173324997</c:v>
                </c:pt>
                <c:pt idx="2830">
                  <c:v>0.10188575630579044</c:v>
                </c:pt>
                <c:pt idx="2831">
                  <c:v>0.10050557009654904</c:v>
                </c:pt>
                <c:pt idx="2832">
                  <c:v>9.9137633716131712E-2</c:v>
                </c:pt>
                <c:pt idx="2833">
                  <c:v>9.7762058680525454E-2</c:v>
                </c:pt>
                <c:pt idx="2834">
                  <c:v>9.6388957407482323E-2</c:v>
                </c:pt>
                <c:pt idx="2835">
                  <c:v>9.50384432128486E-2</c:v>
                </c:pt>
                <c:pt idx="2836">
                  <c:v>9.3680630306857693E-2</c:v>
                </c:pt>
                <c:pt idx="2837">
                  <c:v>9.2335633790414318E-2</c:v>
                </c:pt>
                <c:pt idx="2838">
                  <c:v>9.0983569651334695E-2</c:v>
                </c:pt>
                <c:pt idx="2839">
                  <c:v>8.9654554760554506E-2</c:v>
                </c:pt>
                <c:pt idx="2840">
                  <c:v>8.8308706868336584E-2</c:v>
                </c:pt>
                <c:pt idx="2841">
                  <c:v>8.696614460040164E-2</c:v>
                </c:pt>
                <c:pt idx="2842">
                  <c:v>8.5646987454087942E-2</c:v>
                </c:pt>
                <c:pt idx="2843">
                  <c:v>8.4321355794423791E-2</c:v>
                </c:pt>
                <c:pt idx="2844">
                  <c:v>8.3019370850220264E-2</c:v>
                </c:pt>
                <c:pt idx="2845">
                  <c:v>8.1701154710104085E-2</c:v>
                </c:pt>
                <c:pt idx="2846">
                  <c:v>8.0386830318549429E-2</c:v>
                </c:pt>
                <c:pt idx="2847">
                  <c:v>7.9106521471847269E-2</c:v>
                </c:pt>
                <c:pt idx="2848">
                  <c:v>7.78203528140754E-2</c:v>
                </c:pt>
                <c:pt idx="2849">
                  <c:v>7.6538449833043698E-2</c:v>
                </c:pt>
                <c:pt idx="2850">
                  <c:v>7.5260938856170467E-2</c:v>
                </c:pt>
                <c:pt idx="2851">
                  <c:v>7.3977947046387271E-2</c:v>
                </c:pt>
                <c:pt idx="2852">
                  <c:v>7.2719602397991134E-2</c:v>
                </c:pt>
                <c:pt idx="2853">
                  <c:v>7.1466033732439649E-2</c:v>
                </c:pt>
                <c:pt idx="2854">
                  <c:v>7.0207370694184812E-2</c:v>
                </c:pt>
                <c:pt idx="2855">
                  <c:v>6.8973743746405081E-2</c:v>
                </c:pt>
                <c:pt idx="2856">
                  <c:v>6.7745284166791819E-2</c:v>
                </c:pt>
                <c:pt idx="2857">
                  <c:v>6.651212404322504E-2</c:v>
                </c:pt>
                <c:pt idx="2858">
                  <c:v>6.529439626949507E-2</c:v>
                </c:pt>
                <c:pt idx="2859">
                  <c:v>6.4082234540941863E-2</c:v>
                </c:pt>
                <c:pt idx="2860">
                  <c:v>6.289577335011598E-2</c:v>
                </c:pt>
                <c:pt idx="2861">
                  <c:v>6.1695147982369081E-2</c:v>
                </c:pt>
                <c:pt idx="2862">
                  <c:v>6.0530494511459754E-2</c:v>
                </c:pt>
                <c:pt idx="2863">
                  <c:v>5.9341949795095328E-2</c:v>
                </c:pt>
                <c:pt idx="2864">
                  <c:v>5.8169651470477257E-2</c:v>
                </c:pt>
                <c:pt idx="2865">
                  <c:v>5.7023737949824405E-2</c:v>
                </c:pt>
                <c:pt idx="2866">
                  <c:v>5.588434841581813E-2</c:v>
                </c:pt>
                <c:pt idx="2867">
                  <c:v>5.4721622817100024E-2</c:v>
                </c:pt>
                <c:pt idx="2868">
                  <c:v>5.3605701863681854E-2</c:v>
                </c:pt>
                <c:pt idx="2869">
                  <c:v>5.2486727022369895E-2</c:v>
                </c:pt>
                <c:pt idx="2870">
                  <c:v>5.1364840512144183E-2</c:v>
                </c:pt>
                <c:pt idx="2871">
                  <c:v>5.0260185299506266E-2</c:v>
                </c:pt>
                <c:pt idx="2872">
                  <c:v>4.9182905093834717E-2</c:v>
                </c:pt>
                <c:pt idx="2873">
                  <c:v>4.8103144342690363E-2</c:v>
                </c:pt>
                <c:pt idx="2874">
                  <c:v>4.7041048227082549E-2</c:v>
                </c:pt>
                <c:pt idx="2875">
                  <c:v>4.5966762656772464E-2</c:v>
                </c:pt>
                <c:pt idx="2876">
                  <c:v>4.4920434265477871E-2</c:v>
                </c:pt>
                <c:pt idx="2877">
                  <c:v>4.3872210406097123E-2</c:v>
                </c:pt>
                <c:pt idx="2878">
                  <c:v>4.2852239145911075E-2</c:v>
                </c:pt>
                <c:pt idx="2879">
                  <c:v>4.183066926175194E-2</c:v>
                </c:pt>
                <c:pt idx="2880">
                  <c:v>4.0817650235135838E-2</c:v>
                </c:pt>
                <c:pt idx="2881">
                  <c:v>3.9813332247391808E-2</c:v>
                </c:pt>
                <c:pt idx="2882">
                  <c:v>3.8827866174775183E-2</c:v>
                </c:pt>
                <c:pt idx="2883">
                  <c:v>3.7851403583521459E-2</c:v>
                </c:pt>
                <c:pt idx="2884">
                  <c:v>3.6894096724917169E-2</c:v>
                </c:pt>
                <c:pt idx="2885">
                  <c:v>3.5936098530334415E-2</c:v>
                </c:pt>
                <c:pt idx="2886">
                  <c:v>3.4977562606229529E-2</c:v>
                </c:pt>
                <c:pt idx="2887">
                  <c:v>3.4058643229140984E-2</c:v>
                </c:pt>
                <c:pt idx="2888">
                  <c:v>3.3099495340638829E-2</c:v>
                </c:pt>
                <c:pt idx="2889">
                  <c:v>3.223027454230154E-2</c:v>
                </c:pt>
                <c:pt idx="2890">
                  <c:v>3.1301137090610665E-2</c:v>
                </c:pt>
                <c:pt idx="2891">
                  <c:v>3.0412239891863924E-2</c:v>
                </c:pt>
                <c:pt idx="2892">
                  <c:v>2.9543740497057103E-2</c:v>
                </c:pt>
                <c:pt idx="2893">
                  <c:v>2.8685797096736576E-2</c:v>
                </c:pt>
                <c:pt idx="2894">
                  <c:v>2.7838568515841766E-2</c:v>
                </c:pt>
                <c:pt idx="2895">
                  <c:v>2.6962214208530288E-2</c:v>
                </c:pt>
                <c:pt idx="2896">
                  <c:v>2.6146894252964681E-2</c:v>
                </c:pt>
                <c:pt idx="2897">
                  <c:v>2.5312769346089947E-2</c:v>
                </c:pt>
                <c:pt idx="2898">
                  <c:v>2.4520000798410657E-2</c:v>
                </c:pt>
                <c:pt idx="2899">
                  <c:v>2.3708750528692035E-2</c:v>
                </c:pt>
                <c:pt idx="2900">
                  <c:v>2.2929181058707448E-2</c:v>
                </c:pt>
                <c:pt idx="2901">
                  <c:v>2.2171455507920435E-2</c:v>
                </c:pt>
                <c:pt idx="2902">
                  <c:v>2.1385737588177522E-2</c:v>
                </c:pt>
                <c:pt idx="2903">
                  <c:v>2.0622191598344441E-2</c:v>
                </c:pt>
                <c:pt idx="2904">
                  <c:v>1.9920982418969668E-2</c:v>
                </c:pt>
                <c:pt idx="2905">
                  <c:v>1.9162275506881876E-2</c:v>
                </c:pt>
                <c:pt idx="2906">
                  <c:v>1.8466236889812748E-2</c:v>
                </c:pt>
                <c:pt idx="2907">
                  <c:v>1.7753033160960441E-2</c:v>
                </c:pt>
                <c:pt idx="2908">
                  <c:v>1.7062831473575013E-2</c:v>
                </c:pt>
                <c:pt idx="2909">
                  <c:v>1.6375799535489621E-2</c:v>
                </c:pt>
                <c:pt idx="2910">
                  <c:v>1.5692105603647144E-2</c:v>
                </c:pt>
                <c:pt idx="2911">
                  <c:v>1.5051918478625526E-2</c:v>
                </c:pt>
                <c:pt idx="2912">
                  <c:v>1.4415407499115906E-2</c:v>
                </c:pt>
                <c:pt idx="2913">
                  <c:v>1.3782742536402381E-2</c:v>
                </c:pt>
                <c:pt idx="2914">
                  <c:v>1.3154093988824E-2</c:v>
                </c:pt>
                <c:pt idx="2915">
                  <c:v>1.2539632776209841E-2</c:v>
                </c:pt>
                <c:pt idx="2916">
                  <c:v>1.1939530334301229E-2</c:v>
                </c:pt>
                <c:pt idx="2917">
                  <c:v>1.1343958609164928E-2</c:v>
                </c:pt>
                <c:pt idx="2918">
                  <c:v>1.0803090051579201E-2</c:v>
                </c:pt>
                <c:pt idx="2919">
                  <c:v>1.0217097611407544E-2</c:v>
                </c:pt>
                <c:pt idx="2920">
                  <c:v>9.6561547319509167E-3</c:v>
                </c:pt>
                <c:pt idx="2921">
                  <c:v>9.1304353443004693E-3</c:v>
                </c:pt>
                <c:pt idx="2922">
                  <c:v>8.600113861652825E-3</c:v>
                </c:pt>
                <c:pt idx="2923">
                  <c:v>8.08536517362346E-3</c:v>
                </c:pt>
                <c:pt idx="2924">
                  <c:v>7.5563646405408802E-3</c:v>
                </c:pt>
                <c:pt idx="2925">
                  <c:v>7.0632880877230519E-3</c:v>
                </c:pt>
                <c:pt idx="2926">
                  <c:v>6.546311799741189E-3</c:v>
                </c:pt>
                <c:pt idx="2927">
                  <c:v>6.0756125146687601E-3</c:v>
                </c:pt>
                <c:pt idx="2928">
                  <c:v>5.6513674183181761E-3</c:v>
                </c:pt>
                <c:pt idx="2929">
                  <c:v>5.1837541384590624E-3</c:v>
                </c:pt>
                <c:pt idx="2930">
                  <c:v>4.7429507390122083E-3</c:v>
                </c:pt>
                <c:pt idx="2931">
                  <c:v>4.2991357142588837E-3</c:v>
                </c:pt>
                <c:pt idx="2932">
                  <c:v>3.9024879829951953E-3</c:v>
                </c:pt>
                <c:pt idx="2933">
                  <c:v>3.503186882713949E-3</c:v>
                </c:pt>
                <c:pt idx="2934">
                  <c:v>3.1014121637497061E-3</c:v>
                </c:pt>
                <c:pt idx="2935">
                  <c:v>2.7073439834000013E-3</c:v>
                </c:pt>
                <c:pt idx="2936">
                  <c:v>2.301162900061049E-3</c:v>
                </c:pt>
                <c:pt idx="2937">
                  <c:v>1.9630498673429697E-3</c:v>
                </c:pt>
                <c:pt idx="2938">
                  <c:v>1.6031862281354892E-3</c:v>
                </c:pt>
                <c:pt idx="2939">
                  <c:v>1.2517537087288755E-3</c:v>
                </c:pt>
                <c:pt idx="2940">
                  <c:v>8.9893441286204023E-4</c:v>
                </c:pt>
                <c:pt idx="2941">
                  <c:v>5.6491081578807778E-4</c:v>
                </c:pt>
                <c:pt idx="2942">
                  <c:v>2.3986575832252166E-4</c:v>
                </c:pt>
                <c:pt idx="2943">
                  <c:v>-6.6017559139652793E-5</c:v>
                </c:pt>
                <c:pt idx="2944">
                  <c:v>-3.525555825670823E-4</c:v>
                </c:pt>
                <c:pt idx="2945">
                  <c:v>-6.2956441031092325E-4</c:v>
                </c:pt>
                <c:pt idx="2946">
                  <c:v>-9.2685979909729044E-4</c:v>
                </c:pt>
                <c:pt idx="2947">
                  <c:v>-1.1542571700233206E-3</c:v>
                </c:pt>
                <c:pt idx="2948">
                  <c:v>-1.3915716146019608E-3</c:v>
                </c:pt>
                <c:pt idx="2949">
                  <c:v>-1.6186179007891544E-3</c:v>
                </c:pt>
                <c:pt idx="2950">
                  <c:v>-1.8652104790148338E-3</c:v>
                </c:pt>
                <c:pt idx="2951">
                  <c:v>-2.1111634882420849E-3</c:v>
                </c:pt>
                <c:pt idx="2952">
                  <c:v>-2.3462907620402929E-3</c:v>
                </c:pt>
                <c:pt idx="2953">
                  <c:v>-2.54040583465176E-3</c:v>
                </c:pt>
                <c:pt idx="2954">
                  <c:v>-2.8333219470748627E-3</c:v>
                </c:pt>
                <c:pt idx="2955">
                  <c:v>-3.0148520531606549E-3</c:v>
                </c:pt>
                <c:pt idx="2956">
                  <c:v>-3.2448088257163166E-3</c:v>
                </c:pt>
                <c:pt idx="2957">
                  <c:v>-3.4730046626055833E-3</c:v>
                </c:pt>
                <c:pt idx="2958">
                  <c:v>-3.6392516928883956E-3</c:v>
                </c:pt>
                <c:pt idx="2959">
                  <c:v>-3.8333617829332256E-3</c:v>
                </c:pt>
                <c:pt idx="2960">
                  <c:v>-3.9851465425761734E-3</c:v>
                </c:pt>
                <c:pt idx="2961">
                  <c:v>-4.0944173312348064E-3</c:v>
                </c:pt>
                <c:pt idx="2962">
                  <c:v>-4.1809852640977418E-3</c:v>
                </c:pt>
                <c:pt idx="2963">
                  <c:v>-4.2546612182678412E-3</c:v>
                </c:pt>
                <c:pt idx="2964">
                  <c:v>-4.3452558389257823E-3</c:v>
                </c:pt>
                <c:pt idx="2965">
                  <c:v>-4.4325795455384676E-3</c:v>
                </c:pt>
                <c:pt idx="2966">
                  <c:v>-4.5364425380130802E-3</c:v>
                </c:pt>
                <c:pt idx="2967">
                  <c:v>-4.6266548028993382E-3</c:v>
                </c:pt>
                <c:pt idx="2968">
                  <c:v>-4.7930261195953672E-3</c:v>
                </c:pt>
                <c:pt idx="2969">
                  <c:v>-4.9753660665554922E-3</c:v>
                </c:pt>
                <c:pt idx="2970">
                  <c:v>-5.1134840274800475E-3</c:v>
                </c:pt>
                <c:pt idx="2971">
                  <c:v>-5.317189197573402E-3</c:v>
                </c:pt>
                <c:pt idx="2972">
                  <c:v>-5.5162905897326586E-3</c:v>
                </c:pt>
                <c:pt idx="2973">
                  <c:v>-5.6605970408031281E-3</c:v>
                </c:pt>
                <c:pt idx="2974">
                  <c:v>-5.7899172177940939E-3</c:v>
                </c:pt>
                <c:pt idx="2975">
                  <c:v>-5.8840596241425402E-3</c:v>
                </c:pt>
                <c:pt idx="2976">
                  <c:v>-5.8528326059591462E-3</c:v>
                </c:pt>
                <c:pt idx="2977">
                  <c:v>-5.7660443582557563E-3</c:v>
                </c:pt>
                <c:pt idx="2978">
                  <c:v>-5.643502931236416E-3</c:v>
                </c:pt>
                <c:pt idx="2979">
                  <c:v>-5.4950162365414446E-3</c:v>
                </c:pt>
                <c:pt idx="2980">
                  <c:v>-5.3603920535136296E-3</c:v>
                </c:pt>
                <c:pt idx="2981">
                  <c:v>-5.2794380354768133E-3</c:v>
                </c:pt>
                <c:pt idx="2982">
                  <c:v>-5.2919617160203519E-3</c:v>
                </c:pt>
                <c:pt idx="2983">
                  <c:v>-5.3577705152569183E-3</c:v>
                </c:pt>
                <c:pt idx="2984">
                  <c:v>-5.536671746112512E-3</c:v>
                </c:pt>
                <c:pt idx="2985">
                  <c:v>-5.7984726206281867E-3</c:v>
                </c:pt>
                <c:pt idx="2986">
                  <c:v>-6.1029802562310304E-3</c:v>
                </c:pt>
                <c:pt idx="2987">
                  <c:v>-6.420001682042667E-3</c:v>
                </c:pt>
                <c:pt idx="2988">
                  <c:v>-6.659343845161883E-3</c:v>
                </c:pt>
                <c:pt idx="2989">
                  <c:v>-6.820813616976007E-3</c:v>
                </c:pt>
                <c:pt idx="2990">
                  <c:v>-6.8242177994445943E-3</c:v>
                </c:pt>
                <c:pt idx="2991">
                  <c:v>-6.6493631314223436E-3</c:v>
                </c:pt>
                <c:pt idx="2992">
                  <c:v>-6.3160562949515844E-3</c:v>
                </c:pt>
                <c:pt idx="2993">
                  <c:v>-5.934103921587372E-3</c:v>
                </c:pt>
                <c:pt idx="2994">
                  <c:v>-5.3533125986720137E-3</c:v>
                </c:pt>
                <c:pt idx="2995">
                  <c:v>-4.9634888756786254E-3</c:v>
                </c:pt>
                <c:pt idx="2996">
                  <c:v>-4.8244392705134725E-3</c:v>
                </c:pt>
                <c:pt idx="2997">
                  <c:v>-5.1359702758111934E-3</c:v>
                </c:pt>
                <c:pt idx="2998">
                  <c:v>-6.0278883652831877E-3</c:v>
                </c:pt>
                <c:pt idx="2999">
                  <c:v>-7.6099999999997454E-3</c:v>
                </c:pt>
                <c:pt idx="3000">
                  <c:v>-4.0299999999999997E-3</c:v>
                </c:pt>
                <c:pt idx="3001">
                  <c:v>-1.34E-3</c:v>
                </c:pt>
                <c:pt idx="3002">
                  <c:v>-4.4999999999999999E-4</c:v>
                </c:pt>
                <c:pt idx="3003">
                  <c:v>-1.4599999999999999E-3</c:v>
                </c:pt>
                <c:pt idx="3004">
                  <c:v>-1.8400000000000001E-3</c:v>
                </c:pt>
                <c:pt idx="3005">
                  <c:v>-1.74E-3</c:v>
                </c:pt>
                <c:pt idx="3006">
                  <c:v>-1.32E-3</c:v>
                </c:pt>
                <c:pt idx="3007">
                  <c:v>-7.1000000000000002E-4</c:v>
                </c:pt>
                <c:pt idx="3008">
                  <c:v>-6.0000000000000002E-5</c:v>
                </c:pt>
                <c:pt idx="3009">
                  <c:v>-5.0000000000000001E-4</c:v>
                </c:pt>
                <c:pt idx="3010">
                  <c:v>-8.5999999999999998E-4</c:v>
                </c:pt>
                <c:pt idx="3011">
                  <c:v>-1.0200000000000001E-3</c:v>
                </c:pt>
                <c:pt idx="3012">
                  <c:v>-1E-3</c:v>
                </c:pt>
                <c:pt idx="3013">
                  <c:v>-8.4999999999999995E-4</c:v>
                </c:pt>
                <c:pt idx="3014">
                  <c:v>-5.9000000000000003E-4</c:v>
                </c:pt>
                <c:pt idx="3015">
                  <c:v>-2.9E-4</c:v>
                </c:pt>
                <c:pt idx="3016">
                  <c:v>-2.0000000000000002E-5</c:v>
                </c:pt>
                <c:pt idx="3017">
                  <c:v>-2.7999999999999998E-4</c:v>
                </c:pt>
                <c:pt idx="3018">
                  <c:v>-4.4999999999999999E-4</c:v>
                </c:pt>
                <c:pt idx="3019">
                  <c:v>-5.1000000000000004E-4</c:v>
                </c:pt>
                <c:pt idx="3020">
                  <c:v>-5.0000000000000001E-4</c:v>
                </c:pt>
                <c:pt idx="3021">
                  <c:v>-4.2000000000000002E-4</c:v>
                </c:pt>
                <c:pt idx="3022">
                  <c:v>-2.9E-4</c:v>
                </c:pt>
                <c:pt idx="3023">
                  <c:v>-1.3999999999999999E-4</c:v>
                </c:pt>
                <c:pt idx="3024">
                  <c:v>-1.0000000000000001E-5</c:v>
                </c:pt>
                <c:pt idx="3025">
                  <c:v>-1.3999999999999999E-4</c:v>
                </c:pt>
                <c:pt idx="3026">
                  <c:v>-2.2000000000000001E-4</c:v>
                </c:pt>
                <c:pt idx="3027">
                  <c:v>-2.5000000000000001E-4</c:v>
                </c:pt>
                <c:pt idx="3028">
                  <c:v>-2.4000000000000001E-4</c:v>
                </c:pt>
                <c:pt idx="3029">
                  <c:v>-2.0000000000000001E-4</c:v>
                </c:pt>
                <c:pt idx="3030">
                  <c:v>-1.3999999999999999E-4</c:v>
                </c:pt>
                <c:pt idx="3031">
                  <c:v>-6.9999999999999994E-5</c:v>
                </c:pt>
                <c:pt idx="3032">
                  <c:v>-1.0000000000000001E-5</c:v>
                </c:pt>
                <c:pt idx="3033">
                  <c:v>-6.9999999999999994E-5</c:v>
                </c:pt>
                <c:pt idx="3034">
                  <c:v>-1.1E-4</c:v>
                </c:pt>
                <c:pt idx="3035">
                  <c:v>-1.2E-4</c:v>
                </c:pt>
                <c:pt idx="3036">
                  <c:v>-1.2E-4</c:v>
                </c:pt>
                <c:pt idx="3037">
                  <c:v>-1E-4</c:v>
                </c:pt>
                <c:pt idx="3038">
                  <c:v>-6.9999999999999994E-5</c:v>
                </c:pt>
                <c:pt idx="3039">
                  <c:v>-3.0000000000000001E-5</c:v>
                </c:pt>
                <c:pt idx="3040">
                  <c:v>0</c:v>
                </c:pt>
                <c:pt idx="3041">
                  <c:v>-3.0000000000000001E-5</c:v>
                </c:pt>
                <c:pt idx="3042">
                  <c:v>-5.0000000000000002E-5</c:v>
                </c:pt>
                <c:pt idx="3043">
                  <c:v>-6.0000000000000002E-5</c:v>
                </c:pt>
                <c:pt idx="3044">
                  <c:v>-6.0000000000000002E-5</c:v>
                </c:pt>
                <c:pt idx="3045">
                  <c:v>-5.0000000000000002E-5</c:v>
                </c:pt>
                <c:pt idx="3046">
                  <c:v>-3.0000000000000001E-5</c:v>
                </c:pt>
                <c:pt idx="3047">
                  <c:v>-2.0000000000000002E-5</c:v>
                </c:pt>
                <c:pt idx="3048">
                  <c:v>0</c:v>
                </c:pt>
                <c:pt idx="3049">
                  <c:v>-1.0000000000000001E-5</c:v>
                </c:pt>
                <c:pt idx="3050">
                  <c:v>-2.0000000000000002E-5</c:v>
                </c:pt>
                <c:pt idx="3051">
                  <c:v>-3.0000000000000001E-5</c:v>
                </c:pt>
                <c:pt idx="3052">
                  <c:v>-3.0000000000000001E-5</c:v>
                </c:pt>
                <c:pt idx="3053">
                  <c:v>-2.0000000000000002E-5</c:v>
                </c:pt>
                <c:pt idx="3054">
                  <c:v>-2.0000000000000002E-5</c:v>
                </c:pt>
                <c:pt idx="3055">
                  <c:v>-1.0000000000000001E-5</c:v>
                </c:pt>
                <c:pt idx="3056">
                  <c:v>0</c:v>
                </c:pt>
                <c:pt idx="3057">
                  <c:v>0</c:v>
                </c:pt>
                <c:pt idx="3058">
                  <c:v>-1.0000000000000001E-5</c:v>
                </c:pt>
                <c:pt idx="3059">
                  <c:v>-1.0000000000000001E-5</c:v>
                </c:pt>
                <c:pt idx="3060">
                  <c:v>-1.0000000000000001E-5</c:v>
                </c:pt>
                <c:pt idx="3061">
                  <c:v>-1.0000000000000001E-5</c:v>
                </c:pt>
                <c:pt idx="3062">
                  <c:v>-1.0000000000000001E-5</c:v>
                </c:pt>
                <c:pt idx="3063">
                  <c:v>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-1.0000000000000001E-5</c:v>
                </c:pt>
                <c:pt idx="3121">
                  <c:v>-1.0000000000000001E-5</c:v>
                </c:pt>
                <c:pt idx="3122">
                  <c:v>-1.0000000000000001E-5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-1.0000000000000001E-5</c:v>
                </c:pt>
                <c:pt idx="3130">
                  <c:v>-1.0000000000000001E-5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0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0</c:v>
                </c:pt>
                <c:pt idx="3420">
                  <c:v>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-1.0000000000000001E-5</c:v>
                </c:pt>
                <c:pt idx="3505">
                  <c:v>-1.0000000000000001E-5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-1.0000000000000001E-5</c:v>
                </c:pt>
                <c:pt idx="3512">
                  <c:v>-1.0000000000000001E-5</c:v>
                </c:pt>
                <c:pt idx="3513">
                  <c:v>-1.0000000000000001E-5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-1.0000000000000001E-5</c:v>
                </c:pt>
                <c:pt idx="3519">
                  <c:v>-1.0000000000000001E-5</c:v>
                </c:pt>
                <c:pt idx="3520">
                  <c:v>-1.0000000000000001E-5</c:v>
                </c:pt>
                <c:pt idx="3521">
                  <c:v>-1.0000000000000001E-5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-1.0000000000000001E-5</c:v>
                </c:pt>
                <c:pt idx="3526">
                  <c:v>-1.0000000000000001E-5</c:v>
                </c:pt>
                <c:pt idx="3527">
                  <c:v>-1.0000000000000001E-5</c:v>
                </c:pt>
                <c:pt idx="3528">
                  <c:v>-1.0000000000000001E-5</c:v>
                </c:pt>
                <c:pt idx="3529">
                  <c:v>-1.0000000000000001E-5</c:v>
                </c:pt>
                <c:pt idx="3530">
                  <c:v>0</c:v>
                </c:pt>
                <c:pt idx="3531">
                  <c:v>0</c:v>
                </c:pt>
                <c:pt idx="3532">
                  <c:v>-1.0000000000000001E-5</c:v>
                </c:pt>
                <c:pt idx="3533">
                  <c:v>-2.0000000000000002E-5</c:v>
                </c:pt>
                <c:pt idx="3534">
                  <c:v>-2.0000000000000002E-5</c:v>
                </c:pt>
                <c:pt idx="3535">
                  <c:v>-2.0000000000000002E-5</c:v>
                </c:pt>
                <c:pt idx="3536">
                  <c:v>-2.0000000000000002E-5</c:v>
                </c:pt>
                <c:pt idx="3537">
                  <c:v>-2.0000000000000002E-5</c:v>
                </c:pt>
                <c:pt idx="3538">
                  <c:v>-1.0000000000000001E-5</c:v>
                </c:pt>
                <c:pt idx="3539">
                  <c:v>-1.0000000000000001E-5</c:v>
                </c:pt>
                <c:pt idx="3540">
                  <c:v>-2.0000000000000002E-5</c:v>
                </c:pt>
                <c:pt idx="3541">
                  <c:v>-3.0000000000000001E-5</c:v>
                </c:pt>
                <c:pt idx="3542">
                  <c:v>-4.0000000000000003E-5</c:v>
                </c:pt>
                <c:pt idx="3543">
                  <c:v>-5.0000000000000002E-5</c:v>
                </c:pt>
                <c:pt idx="3544">
                  <c:v>-4.0000000000000003E-5</c:v>
                </c:pt>
                <c:pt idx="3545">
                  <c:v>-3.0000000000000001E-5</c:v>
                </c:pt>
                <c:pt idx="3546">
                  <c:v>0</c:v>
                </c:pt>
                <c:pt idx="3547">
                  <c:v>-2.0000000000000002E-5</c:v>
                </c:pt>
                <c:pt idx="3548">
                  <c:v>-5.0000000000000002E-5</c:v>
                </c:pt>
                <c:pt idx="3549">
                  <c:v>-6.9999999999999994E-5</c:v>
                </c:pt>
                <c:pt idx="3550">
                  <c:v>-9.0000000000000006E-5</c:v>
                </c:pt>
                <c:pt idx="3551">
                  <c:v>-9.0000000000000006E-5</c:v>
                </c:pt>
                <c:pt idx="3552">
                  <c:v>-8.0000000000000007E-5</c:v>
                </c:pt>
                <c:pt idx="3553">
                  <c:v>-5.0000000000000002E-5</c:v>
                </c:pt>
                <c:pt idx="3554">
                  <c:v>0</c:v>
                </c:pt>
                <c:pt idx="3555">
                  <c:v>-5.0000000000000002E-5</c:v>
                </c:pt>
                <c:pt idx="3556">
                  <c:v>-1E-4</c:v>
                </c:pt>
                <c:pt idx="3557">
                  <c:v>-1.4999999999999999E-4</c:v>
                </c:pt>
                <c:pt idx="3558">
                  <c:v>-1.8000000000000001E-4</c:v>
                </c:pt>
                <c:pt idx="3559">
                  <c:v>-1.8000000000000001E-4</c:v>
                </c:pt>
                <c:pt idx="3560">
                  <c:v>-1.4999999999999999E-4</c:v>
                </c:pt>
                <c:pt idx="3561">
                  <c:v>-9.0000000000000006E-5</c:v>
                </c:pt>
                <c:pt idx="3562">
                  <c:v>0</c:v>
                </c:pt>
                <c:pt idx="3563">
                  <c:v>-1.1E-4</c:v>
                </c:pt>
                <c:pt idx="3564">
                  <c:v>-2.1000000000000001E-4</c:v>
                </c:pt>
                <c:pt idx="3565">
                  <c:v>-2.9E-4</c:v>
                </c:pt>
                <c:pt idx="3566">
                  <c:v>-3.4000000000000002E-4</c:v>
                </c:pt>
                <c:pt idx="3567">
                  <c:v>-3.4000000000000002E-4</c:v>
                </c:pt>
                <c:pt idx="3568">
                  <c:v>-2.9E-4</c:v>
                </c:pt>
                <c:pt idx="3569">
                  <c:v>-1.7000000000000001E-4</c:v>
                </c:pt>
                <c:pt idx="3570">
                  <c:v>0</c:v>
                </c:pt>
                <c:pt idx="3571">
                  <c:v>-2.1000000000000001E-4</c:v>
                </c:pt>
                <c:pt idx="3572">
                  <c:v>-4.0000000000000002E-4</c:v>
                </c:pt>
                <c:pt idx="3573">
                  <c:v>-5.5000000000000003E-4</c:v>
                </c:pt>
                <c:pt idx="3574">
                  <c:v>-6.3000000000000003E-4</c:v>
                </c:pt>
                <c:pt idx="3575">
                  <c:v>-6.2E-4</c:v>
                </c:pt>
                <c:pt idx="3576">
                  <c:v>-5.0000000000000001E-4</c:v>
                </c:pt>
                <c:pt idx="3577">
                  <c:v>-2.7999999999999998E-4</c:v>
                </c:pt>
                <c:pt idx="3578">
                  <c:v>-4.0000000000000003E-5</c:v>
                </c:pt>
                <c:pt idx="3579">
                  <c:v>-4.0000000000000002E-4</c:v>
                </c:pt>
                <c:pt idx="3580">
                  <c:v>-7.2999999999999996E-4</c:v>
                </c:pt>
                <c:pt idx="3581">
                  <c:v>-9.6000000000000002E-4</c:v>
                </c:pt>
                <c:pt idx="3582">
                  <c:v>-1.06E-3</c:v>
                </c:pt>
                <c:pt idx="3583">
                  <c:v>-9.8999999999999999E-4</c:v>
                </c:pt>
                <c:pt idx="3584">
                  <c:v>-7.5000000000000002E-4</c:v>
                </c:pt>
                <c:pt idx="3585">
                  <c:v>-3.3E-4</c:v>
                </c:pt>
                <c:pt idx="3586">
                  <c:v>-2.3000000000000001E-4</c:v>
                </c:pt>
                <c:pt idx="3587">
                  <c:v>-8.0999999999999996E-4</c:v>
                </c:pt>
                <c:pt idx="3588">
                  <c:v>-1.2600000000000001E-3</c:v>
                </c:pt>
                <c:pt idx="3589">
                  <c:v>-1.5E-3</c:v>
                </c:pt>
                <c:pt idx="3590">
                  <c:v>-1.4499999999999999E-3</c:v>
                </c:pt>
                <c:pt idx="3591">
                  <c:v>-1.08E-3</c:v>
                </c:pt>
                <c:pt idx="3592">
                  <c:v>-4.0000000000000002E-4</c:v>
                </c:pt>
                <c:pt idx="3593">
                  <c:v>-4.4999999999999999E-4</c:v>
                </c:pt>
                <c:pt idx="3594">
                  <c:v>-1.25E-3</c:v>
                </c:pt>
                <c:pt idx="3595">
                  <c:v>-1.7799999999999999E-3</c:v>
                </c:pt>
                <c:pt idx="3596">
                  <c:v>-1.8500000000000001E-3</c:v>
                </c:pt>
                <c:pt idx="3597">
                  <c:v>-1.31E-3</c:v>
                </c:pt>
                <c:pt idx="3598">
                  <c:v>-1.0000000000000001E-5</c:v>
                </c:pt>
                <c:pt idx="3599">
                  <c:v>-2.2300000000000002E-3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52F-45CB-A33F-E947B1AA15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9319360"/>
        <c:axId val="1689319840"/>
      </c:scatterChart>
      <c:valAx>
        <c:axId val="1689319360"/>
        <c:scaling>
          <c:orientation val="minMax"/>
          <c:max val="36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zh-TW" sz="1800" b="0" i="0" baseline="0" dirty="0">
                    <a:effectLst/>
                  </a:rPr>
                  <a:t>凸輪旋轉角 </a:t>
                </a:r>
                <a:r>
                  <a:rPr lang="en-US" altLang="zh-TW" sz="1800" b="0" i="0" baseline="0" dirty="0">
                    <a:effectLst/>
                  </a:rPr>
                  <a:t>(</a:t>
                </a:r>
                <a:r>
                  <a:rPr lang="en-US" altLang="zh-TW" sz="1800" b="0" i="0" baseline="30000" dirty="0">
                    <a:effectLst/>
                  </a:rPr>
                  <a:t>o</a:t>
                </a:r>
                <a:r>
                  <a:rPr lang="en-US" altLang="zh-TW" sz="1800" b="0" i="0" baseline="0" dirty="0">
                    <a:effectLst/>
                  </a:rPr>
                  <a:t>)</a:t>
                </a:r>
                <a:endParaRPr lang="zh-TW" altLang="zh-TW" sz="20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689319840"/>
        <c:crosses val="autoZero"/>
        <c:crossBetween val="midCat"/>
        <c:majorUnit val="60"/>
      </c:valAx>
      <c:valAx>
        <c:axId val="168931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zh-TW" sz="1800" b="0" i="0" baseline="0" dirty="0">
                    <a:effectLst/>
                  </a:rPr>
                  <a:t>絕對誤差</a:t>
                </a:r>
                <a:r>
                  <a:rPr lang="en-US" altLang="zh-TW" sz="1800" b="0" i="0" baseline="0" dirty="0">
                    <a:effectLst/>
                  </a:rPr>
                  <a:t>(mm)</a:t>
                </a:r>
                <a:endParaRPr lang="zh-TW" altLang="zh-TW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3.7209839033009243E-2"/>
              <c:y val="0.407738965129864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6893193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3480215676053757"/>
          <c:y val="0.68472073733004712"/>
          <c:w val="0.52048192771084334"/>
          <c:h val="5.73984531551553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sz="2400" dirty="0"/>
              <a:t>誤差分析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工作表1!$D$1:$D$3601</c:f>
              <c:numCache>
                <c:formatCode>General</c:formatCode>
                <c:ptCount val="360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8.1999999999999993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8.6999999999999993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9.1999999999999993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9.6999999999999993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</c:v>
                </c:pt>
                <c:pt idx="161">
                  <c:v>16.100000000000001</c:v>
                </c:pt>
                <c:pt idx="162">
                  <c:v>16.2</c:v>
                </c:pt>
                <c:pt idx="163">
                  <c:v>16.3</c:v>
                </c:pt>
                <c:pt idx="164">
                  <c:v>16.399999999999999</c:v>
                </c:pt>
                <c:pt idx="165">
                  <c:v>16.5</c:v>
                </c:pt>
                <c:pt idx="166">
                  <c:v>16.600000000000001</c:v>
                </c:pt>
                <c:pt idx="167">
                  <c:v>16.7</c:v>
                </c:pt>
                <c:pt idx="168">
                  <c:v>16.8</c:v>
                </c:pt>
                <c:pt idx="169">
                  <c:v>16.899999999999999</c:v>
                </c:pt>
                <c:pt idx="170">
                  <c:v>17</c:v>
                </c:pt>
                <c:pt idx="171">
                  <c:v>17.100000000000001</c:v>
                </c:pt>
                <c:pt idx="172">
                  <c:v>17.2</c:v>
                </c:pt>
                <c:pt idx="173">
                  <c:v>17.3</c:v>
                </c:pt>
                <c:pt idx="174">
                  <c:v>17.399999999999999</c:v>
                </c:pt>
                <c:pt idx="175">
                  <c:v>17.5</c:v>
                </c:pt>
                <c:pt idx="176">
                  <c:v>17.600000000000001</c:v>
                </c:pt>
                <c:pt idx="177">
                  <c:v>17.7</c:v>
                </c:pt>
                <c:pt idx="178">
                  <c:v>17.8</c:v>
                </c:pt>
                <c:pt idx="179">
                  <c:v>17.899999999999999</c:v>
                </c:pt>
                <c:pt idx="180">
                  <c:v>18</c:v>
                </c:pt>
                <c:pt idx="181">
                  <c:v>18.100000000000001</c:v>
                </c:pt>
                <c:pt idx="182">
                  <c:v>18.2</c:v>
                </c:pt>
                <c:pt idx="183">
                  <c:v>18.3</c:v>
                </c:pt>
                <c:pt idx="184">
                  <c:v>18.399999999999999</c:v>
                </c:pt>
                <c:pt idx="185">
                  <c:v>18.5</c:v>
                </c:pt>
                <c:pt idx="186">
                  <c:v>18.600000000000001</c:v>
                </c:pt>
                <c:pt idx="187">
                  <c:v>18.7</c:v>
                </c:pt>
                <c:pt idx="188">
                  <c:v>18.8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</c:v>
                </c:pt>
                <c:pt idx="193">
                  <c:v>19.3</c:v>
                </c:pt>
                <c:pt idx="194">
                  <c:v>19.399999999999999</c:v>
                </c:pt>
                <c:pt idx="195">
                  <c:v>19.5</c:v>
                </c:pt>
                <c:pt idx="196">
                  <c:v>19.600000000000001</c:v>
                </c:pt>
                <c:pt idx="197">
                  <c:v>19.7</c:v>
                </c:pt>
                <c:pt idx="198">
                  <c:v>19.8</c:v>
                </c:pt>
                <c:pt idx="199">
                  <c:v>19.899999999999999</c:v>
                </c:pt>
                <c:pt idx="200">
                  <c:v>20</c:v>
                </c:pt>
                <c:pt idx="201">
                  <c:v>20.100000000000001</c:v>
                </c:pt>
                <c:pt idx="202">
                  <c:v>20.2</c:v>
                </c:pt>
                <c:pt idx="203">
                  <c:v>20.3</c:v>
                </c:pt>
                <c:pt idx="204">
                  <c:v>20.399999999999999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</c:v>
                </c:pt>
                <c:pt idx="321">
                  <c:v>32.1</c:v>
                </c:pt>
                <c:pt idx="322">
                  <c:v>32.200000000000003</c:v>
                </c:pt>
                <c:pt idx="323">
                  <c:v>32.299999999999997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32.700000000000003</c:v>
                </c:pt>
                <c:pt idx="328">
                  <c:v>32.799999999999997</c:v>
                </c:pt>
                <c:pt idx="329">
                  <c:v>32.9</c:v>
                </c:pt>
                <c:pt idx="330">
                  <c:v>33</c:v>
                </c:pt>
                <c:pt idx="331">
                  <c:v>33.1</c:v>
                </c:pt>
                <c:pt idx="332">
                  <c:v>33.200000000000003</c:v>
                </c:pt>
                <c:pt idx="333">
                  <c:v>33.299999999999997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33.700000000000003</c:v>
                </c:pt>
                <c:pt idx="338">
                  <c:v>33.799999999999997</c:v>
                </c:pt>
                <c:pt idx="339">
                  <c:v>33.9</c:v>
                </c:pt>
                <c:pt idx="340">
                  <c:v>34</c:v>
                </c:pt>
                <c:pt idx="341">
                  <c:v>34.1</c:v>
                </c:pt>
                <c:pt idx="342">
                  <c:v>34.200000000000003</c:v>
                </c:pt>
                <c:pt idx="343">
                  <c:v>34.299999999999997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34.700000000000003</c:v>
                </c:pt>
                <c:pt idx="348">
                  <c:v>34.799999999999997</c:v>
                </c:pt>
                <c:pt idx="349">
                  <c:v>34.9</c:v>
                </c:pt>
                <c:pt idx="350">
                  <c:v>35</c:v>
                </c:pt>
                <c:pt idx="351">
                  <c:v>35.1</c:v>
                </c:pt>
                <c:pt idx="352">
                  <c:v>35.200000000000003</c:v>
                </c:pt>
                <c:pt idx="353">
                  <c:v>35.299999999999997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35.700000000000003</c:v>
                </c:pt>
                <c:pt idx="358">
                  <c:v>35.799999999999997</c:v>
                </c:pt>
                <c:pt idx="359">
                  <c:v>35.9</c:v>
                </c:pt>
                <c:pt idx="360">
                  <c:v>36</c:v>
                </c:pt>
                <c:pt idx="361">
                  <c:v>36.1</c:v>
                </c:pt>
                <c:pt idx="362">
                  <c:v>36.200000000000003</c:v>
                </c:pt>
                <c:pt idx="363">
                  <c:v>36.299999999999997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36.700000000000003</c:v>
                </c:pt>
                <c:pt idx="368">
                  <c:v>36.799999999999997</c:v>
                </c:pt>
                <c:pt idx="369">
                  <c:v>36.9</c:v>
                </c:pt>
                <c:pt idx="370">
                  <c:v>37</c:v>
                </c:pt>
                <c:pt idx="371">
                  <c:v>37.1</c:v>
                </c:pt>
                <c:pt idx="372">
                  <c:v>37.200000000000003</c:v>
                </c:pt>
                <c:pt idx="373">
                  <c:v>37.299999999999997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37.700000000000003</c:v>
                </c:pt>
                <c:pt idx="378">
                  <c:v>37.799999999999997</c:v>
                </c:pt>
                <c:pt idx="379">
                  <c:v>37.9</c:v>
                </c:pt>
                <c:pt idx="380">
                  <c:v>38</c:v>
                </c:pt>
                <c:pt idx="381">
                  <c:v>38.1</c:v>
                </c:pt>
                <c:pt idx="382">
                  <c:v>38.200000000000003</c:v>
                </c:pt>
                <c:pt idx="383">
                  <c:v>38.299999999999997</c:v>
                </c:pt>
                <c:pt idx="384">
                  <c:v>38.4</c:v>
                </c:pt>
                <c:pt idx="385">
                  <c:v>38.5</c:v>
                </c:pt>
                <c:pt idx="386">
                  <c:v>38.6</c:v>
                </c:pt>
                <c:pt idx="387">
                  <c:v>38.700000000000003</c:v>
                </c:pt>
                <c:pt idx="388">
                  <c:v>38.799999999999997</c:v>
                </c:pt>
                <c:pt idx="389">
                  <c:v>38.9</c:v>
                </c:pt>
                <c:pt idx="390">
                  <c:v>39</c:v>
                </c:pt>
                <c:pt idx="391">
                  <c:v>39.1</c:v>
                </c:pt>
                <c:pt idx="392">
                  <c:v>39.200000000000003</c:v>
                </c:pt>
                <c:pt idx="393">
                  <c:v>39.299999999999997</c:v>
                </c:pt>
                <c:pt idx="394">
                  <c:v>39.4</c:v>
                </c:pt>
                <c:pt idx="395">
                  <c:v>39.5</c:v>
                </c:pt>
                <c:pt idx="396">
                  <c:v>39.6</c:v>
                </c:pt>
                <c:pt idx="397">
                  <c:v>39.700000000000003</c:v>
                </c:pt>
                <c:pt idx="398">
                  <c:v>39.799999999999997</c:v>
                </c:pt>
                <c:pt idx="399">
                  <c:v>39.9</c:v>
                </c:pt>
                <c:pt idx="400">
                  <c:v>40</c:v>
                </c:pt>
                <c:pt idx="401">
                  <c:v>40.1</c:v>
                </c:pt>
                <c:pt idx="402">
                  <c:v>40.200000000000003</c:v>
                </c:pt>
                <c:pt idx="403">
                  <c:v>40.299999999999997</c:v>
                </c:pt>
                <c:pt idx="404">
                  <c:v>40.4</c:v>
                </c:pt>
                <c:pt idx="405">
                  <c:v>40.5</c:v>
                </c:pt>
                <c:pt idx="406">
                  <c:v>40.6</c:v>
                </c:pt>
                <c:pt idx="407">
                  <c:v>40.700000000000003</c:v>
                </c:pt>
                <c:pt idx="408">
                  <c:v>40.799999999999997</c:v>
                </c:pt>
                <c:pt idx="409">
                  <c:v>40.9</c:v>
                </c:pt>
                <c:pt idx="410">
                  <c:v>41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</c:v>
                </c:pt>
                <c:pt idx="420">
                  <c:v>42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</c:v>
                </c:pt>
                <c:pt idx="430">
                  <c:v>43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</c:v>
                </c:pt>
                <c:pt idx="440">
                  <c:v>44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</c:v>
                </c:pt>
                <c:pt idx="450">
                  <c:v>45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</c:v>
                </c:pt>
                <c:pt idx="460">
                  <c:v>46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</c:v>
                </c:pt>
                <c:pt idx="470">
                  <c:v>47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</c:v>
                </c:pt>
                <c:pt idx="480">
                  <c:v>48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</c:v>
                </c:pt>
                <c:pt idx="490">
                  <c:v>49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</c:v>
                </c:pt>
                <c:pt idx="500">
                  <c:v>50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</c:v>
                </c:pt>
                <c:pt idx="510">
                  <c:v>51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</c:v>
                </c:pt>
                <c:pt idx="520">
                  <c:v>52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</c:v>
                </c:pt>
                <c:pt idx="530">
                  <c:v>53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</c:v>
                </c:pt>
                <c:pt idx="540">
                  <c:v>54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</c:v>
                </c:pt>
                <c:pt idx="550">
                  <c:v>55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</c:v>
                </c:pt>
                <c:pt idx="560">
                  <c:v>56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</c:v>
                </c:pt>
                <c:pt idx="570">
                  <c:v>57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</c:v>
                </c:pt>
                <c:pt idx="580">
                  <c:v>58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</c:v>
                </c:pt>
                <c:pt idx="590">
                  <c:v>59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</c:v>
                </c:pt>
                <c:pt idx="600">
                  <c:v>60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</c:v>
                </c:pt>
                <c:pt idx="610">
                  <c:v>61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</c:v>
                </c:pt>
                <c:pt idx="620">
                  <c:v>62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</c:v>
                </c:pt>
                <c:pt idx="630">
                  <c:v>63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</c:v>
                </c:pt>
                <c:pt idx="640">
                  <c:v>64</c:v>
                </c:pt>
                <c:pt idx="641">
                  <c:v>64.099999999999994</c:v>
                </c:pt>
                <c:pt idx="642">
                  <c:v>64.2</c:v>
                </c:pt>
                <c:pt idx="643">
                  <c:v>64.3</c:v>
                </c:pt>
                <c:pt idx="644">
                  <c:v>64.400000000000006</c:v>
                </c:pt>
                <c:pt idx="645">
                  <c:v>64.5</c:v>
                </c:pt>
                <c:pt idx="646">
                  <c:v>64.599999999999994</c:v>
                </c:pt>
                <c:pt idx="647">
                  <c:v>64.7</c:v>
                </c:pt>
                <c:pt idx="648">
                  <c:v>64.8</c:v>
                </c:pt>
                <c:pt idx="649">
                  <c:v>64.900000000000006</c:v>
                </c:pt>
                <c:pt idx="650">
                  <c:v>65</c:v>
                </c:pt>
                <c:pt idx="651">
                  <c:v>65.099999999999994</c:v>
                </c:pt>
                <c:pt idx="652">
                  <c:v>65.2</c:v>
                </c:pt>
                <c:pt idx="653">
                  <c:v>65.3</c:v>
                </c:pt>
                <c:pt idx="654">
                  <c:v>65.400000000000006</c:v>
                </c:pt>
                <c:pt idx="655">
                  <c:v>65.5</c:v>
                </c:pt>
                <c:pt idx="656">
                  <c:v>65.599999999999994</c:v>
                </c:pt>
                <c:pt idx="657">
                  <c:v>65.7</c:v>
                </c:pt>
                <c:pt idx="658">
                  <c:v>65.8</c:v>
                </c:pt>
                <c:pt idx="659">
                  <c:v>65.900000000000006</c:v>
                </c:pt>
                <c:pt idx="660">
                  <c:v>66</c:v>
                </c:pt>
                <c:pt idx="661">
                  <c:v>66.099999999999994</c:v>
                </c:pt>
                <c:pt idx="662">
                  <c:v>66.2</c:v>
                </c:pt>
                <c:pt idx="663">
                  <c:v>66.3</c:v>
                </c:pt>
                <c:pt idx="664">
                  <c:v>66.400000000000006</c:v>
                </c:pt>
                <c:pt idx="665">
                  <c:v>66.5</c:v>
                </c:pt>
                <c:pt idx="666">
                  <c:v>66.599999999999994</c:v>
                </c:pt>
                <c:pt idx="667">
                  <c:v>66.7</c:v>
                </c:pt>
                <c:pt idx="668">
                  <c:v>66.8</c:v>
                </c:pt>
                <c:pt idx="669">
                  <c:v>66.900000000000006</c:v>
                </c:pt>
                <c:pt idx="670">
                  <c:v>67</c:v>
                </c:pt>
                <c:pt idx="671">
                  <c:v>67.099999999999994</c:v>
                </c:pt>
                <c:pt idx="672">
                  <c:v>67.2</c:v>
                </c:pt>
                <c:pt idx="673">
                  <c:v>67.3</c:v>
                </c:pt>
                <c:pt idx="674">
                  <c:v>67.400000000000006</c:v>
                </c:pt>
                <c:pt idx="675">
                  <c:v>67.5</c:v>
                </c:pt>
                <c:pt idx="676">
                  <c:v>67.599999999999994</c:v>
                </c:pt>
                <c:pt idx="677">
                  <c:v>67.7</c:v>
                </c:pt>
                <c:pt idx="678">
                  <c:v>67.8</c:v>
                </c:pt>
                <c:pt idx="679">
                  <c:v>67.900000000000006</c:v>
                </c:pt>
                <c:pt idx="680">
                  <c:v>68</c:v>
                </c:pt>
                <c:pt idx="681">
                  <c:v>68.099999999999994</c:v>
                </c:pt>
                <c:pt idx="682">
                  <c:v>68.2</c:v>
                </c:pt>
                <c:pt idx="683">
                  <c:v>68.3</c:v>
                </c:pt>
                <c:pt idx="684">
                  <c:v>68.400000000000006</c:v>
                </c:pt>
                <c:pt idx="685">
                  <c:v>68.5</c:v>
                </c:pt>
                <c:pt idx="686">
                  <c:v>68.599999999999994</c:v>
                </c:pt>
                <c:pt idx="687">
                  <c:v>68.7</c:v>
                </c:pt>
                <c:pt idx="688">
                  <c:v>68.8</c:v>
                </c:pt>
                <c:pt idx="689">
                  <c:v>68.900000000000006</c:v>
                </c:pt>
                <c:pt idx="690">
                  <c:v>69</c:v>
                </c:pt>
                <c:pt idx="691">
                  <c:v>69.099999999999994</c:v>
                </c:pt>
                <c:pt idx="692">
                  <c:v>69.2</c:v>
                </c:pt>
                <c:pt idx="693">
                  <c:v>69.3</c:v>
                </c:pt>
                <c:pt idx="694">
                  <c:v>69.400000000000006</c:v>
                </c:pt>
                <c:pt idx="695">
                  <c:v>69.5</c:v>
                </c:pt>
                <c:pt idx="696">
                  <c:v>69.599999999999994</c:v>
                </c:pt>
                <c:pt idx="697">
                  <c:v>69.7</c:v>
                </c:pt>
                <c:pt idx="698">
                  <c:v>69.8</c:v>
                </c:pt>
                <c:pt idx="699">
                  <c:v>69.900000000000006</c:v>
                </c:pt>
                <c:pt idx="700">
                  <c:v>70</c:v>
                </c:pt>
                <c:pt idx="701">
                  <c:v>70.099999999999994</c:v>
                </c:pt>
                <c:pt idx="702">
                  <c:v>70.2</c:v>
                </c:pt>
                <c:pt idx="703">
                  <c:v>70.3</c:v>
                </c:pt>
                <c:pt idx="704">
                  <c:v>70.400000000000006</c:v>
                </c:pt>
                <c:pt idx="705">
                  <c:v>70.5</c:v>
                </c:pt>
                <c:pt idx="706">
                  <c:v>70.599999999999994</c:v>
                </c:pt>
                <c:pt idx="707">
                  <c:v>70.7</c:v>
                </c:pt>
                <c:pt idx="708">
                  <c:v>70.8</c:v>
                </c:pt>
                <c:pt idx="709">
                  <c:v>70.900000000000006</c:v>
                </c:pt>
                <c:pt idx="710">
                  <c:v>71</c:v>
                </c:pt>
                <c:pt idx="711">
                  <c:v>71.099999999999994</c:v>
                </c:pt>
                <c:pt idx="712">
                  <c:v>71.2</c:v>
                </c:pt>
                <c:pt idx="713">
                  <c:v>71.3</c:v>
                </c:pt>
                <c:pt idx="714">
                  <c:v>71.400000000000006</c:v>
                </c:pt>
                <c:pt idx="715">
                  <c:v>71.5</c:v>
                </c:pt>
                <c:pt idx="716">
                  <c:v>71.599999999999994</c:v>
                </c:pt>
                <c:pt idx="717">
                  <c:v>71.7</c:v>
                </c:pt>
                <c:pt idx="718">
                  <c:v>71.8</c:v>
                </c:pt>
                <c:pt idx="719">
                  <c:v>71.900000000000006</c:v>
                </c:pt>
                <c:pt idx="720">
                  <c:v>72</c:v>
                </c:pt>
                <c:pt idx="721">
                  <c:v>72.099999999999994</c:v>
                </c:pt>
                <c:pt idx="722">
                  <c:v>72.2</c:v>
                </c:pt>
                <c:pt idx="723">
                  <c:v>72.3</c:v>
                </c:pt>
                <c:pt idx="724">
                  <c:v>72.400000000000006</c:v>
                </c:pt>
                <c:pt idx="725">
                  <c:v>72.5</c:v>
                </c:pt>
                <c:pt idx="726">
                  <c:v>72.599999999999994</c:v>
                </c:pt>
                <c:pt idx="727">
                  <c:v>72.7</c:v>
                </c:pt>
                <c:pt idx="728">
                  <c:v>72.8</c:v>
                </c:pt>
                <c:pt idx="729">
                  <c:v>72.900000000000006</c:v>
                </c:pt>
                <c:pt idx="730">
                  <c:v>73</c:v>
                </c:pt>
                <c:pt idx="731">
                  <c:v>73.099999999999994</c:v>
                </c:pt>
                <c:pt idx="732">
                  <c:v>73.2</c:v>
                </c:pt>
                <c:pt idx="733">
                  <c:v>73.3</c:v>
                </c:pt>
                <c:pt idx="734">
                  <c:v>73.400000000000006</c:v>
                </c:pt>
                <c:pt idx="735">
                  <c:v>73.5</c:v>
                </c:pt>
                <c:pt idx="736">
                  <c:v>73.599999999999994</c:v>
                </c:pt>
                <c:pt idx="737">
                  <c:v>73.7</c:v>
                </c:pt>
                <c:pt idx="738">
                  <c:v>73.8</c:v>
                </c:pt>
                <c:pt idx="739">
                  <c:v>73.900000000000006</c:v>
                </c:pt>
                <c:pt idx="740">
                  <c:v>74</c:v>
                </c:pt>
                <c:pt idx="741">
                  <c:v>74.099999999999994</c:v>
                </c:pt>
                <c:pt idx="742">
                  <c:v>74.2</c:v>
                </c:pt>
                <c:pt idx="743">
                  <c:v>74.3</c:v>
                </c:pt>
                <c:pt idx="744">
                  <c:v>74.400000000000006</c:v>
                </c:pt>
                <c:pt idx="745">
                  <c:v>74.5</c:v>
                </c:pt>
                <c:pt idx="746">
                  <c:v>74.599999999999994</c:v>
                </c:pt>
                <c:pt idx="747">
                  <c:v>74.7</c:v>
                </c:pt>
                <c:pt idx="748">
                  <c:v>74.8</c:v>
                </c:pt>
                <c:pt idx="749">
                  <c:v>74.900000000000006</c:v>
                </c:pt>
                <c:pt idx="750">
                  <c:v>75</c:v>
                </c:pt>
                <c:pt idx="751">
                  <c:v>75.099999999999994</c:v>
                </c:pt>
                <c:pt idx="752">
                  <c:v>75.2</c:v>
                </c:pt>
                <c:pt idx="753">
                  <c:v>75.3</c:v>
                </c:pt>
                <c:pt idx="754">
                  <c:v>75.400000000000006</c:v>
                </c:pt>
                <c:pt idx="755">
                  <c:v>75.5</c:v>
                </c:pt>
                <c:pt idx="756">
                  <c:v>75.599999999999994</c:v>
                </c:pt>
                <c:pt idx="757">
                  <c:v>75.7</c:v>
                </c:pt>
                <c:pt idx="758">
                  <c:v>75.8</c:v>
                </c:pt>
                <c:pt idx="759">
                  <c:v>75.900000000000006</c:v>
                </c:pt>
                <c:pt idx="760">
                  <c:v>76</c:v>
                </c:pt>
                <c:pt idx="761">
                  <c:v>76.099999999999994</c:v>
                </c:pt>
                <c:pt idx="762">
                  <c:v>76.2</c:v>
                </c:pt>
                <c:pt idx="763">
                  <c:v>76.3</c:v>
                </c:pt>
                <c:pt idx="764">
                  <c:v>76.400000000000006</c:v>
                </c:pt>
                <c:pt idx="765">
                  <c:v>76.5</c:v>
                </c:pt>
                <c:pt idx="766">
                  <c:v>76.599999999999994</c:v>
                </c:pt>
                <c:pt idx="767">
                  <c:v>76.7</c:v>
                </c:pt>
                <c:pt idx="768">
                  <c:v>76.8</c:v>
                </c:pt>
                <c:pt idx="769">
                  <c:v>76.900000000000006</c:v>
                </c:pt>
                <c:pt idx="770">
                  <c:v>77</c:v>
                </c:pt>
                <c:pt idx="771">
                  <c:v>77.099999999999994</c:v>
                </c:pt>
                <c:pt idx="772">
                  <c:v>77.2</c:v>
                </c:pt>
                <c:pt idx="773">
                  <c:v>77.3</c:v>
                </c:pt>
                <c:pt idx="774">
                  <c:v>77.400000000000006</c:v>
                </c:pt>
                <c:pt idx="775">
                  <c:v>77.5</c:v>
                </c:pt>
                <c:pt idx="776">
                  <c:v>77.599999999999994</c:v>
                </c:pt>
                <c:pt idx="777">
                  <c:v>77.7</c:v>
                </c:pt>
                <c:pt idx="778">
                  <c:v>77.8</c:v>
                </c:pt>
                <c:pt idx="779">
                  <c:v>77.900000000000006</c:v>
                </c:pt>
                <c:pt idx="780">
                  <c:v>78</c:v>
                </c:pt>
                <c:pt idx="781">
                  <c:v>78.099999999999994</c:v>
                </c:pt>
                <c:pt idx="782">
                  <c:v>78.2</c:v>
                </c:pt>
                <c:pt idx="783">
                  <c:v>78.3</c:v>
                </c:pt>
                <c:pt idx="784">
                  <c:v>78.400000000000006</c:v>
                </c:pt>
                <c:pt idx="785">
                  <c:v>78.5</c:v>
                </c:pt>
                <c:pt idx="786">
                  <c:v>78.599999999999994</c:v>
                </c:pt>
                <c:pt idx="787">
                  <c:v>78.7</c:v>
                </c:pt>
                <c:pt idx="788">
                  <c:v>78.8</c:v>
                </c:pt>
                <c:pt idx="789">
                  <c:v>78.900000000000006</c:v>
                </c:pt>
                <c:pt idx="790">
                  <c:v>79</c:v>
                </c:pt>
                <c:pt idx="791">
                  <c:v>79.099999999999994</c:v>
                </c:pt>
                <c:pt idx="792">
                  <c:v>79.2</c:v>
                </c:pt>
                <c:pt idx="793">
                  <c:v>79.3</c:v>
                </c:pt>
                <c:pt idx="794">
                  <c:v>79.400000000000006</c:v>
                </c:pt>
                <c:pt idx="795">
                  <c:v>79.5</c:v>
                </c:pt>
                <c:pt idx="796">
                  <c:v>79.599999999999994</c:v>
                </c:pt>
                <c:pt idx="797">
                  <c:v>79.7</c:v>
                </c:pt>
                <c:pt idx="798">
                  <c:v>79.8</c:v>
                </c:pt>
                <c:pt idx="799">
                  <c:v>79.900000000000006</c:v>
                </c:pt>
                <c:pt idx="800">
                  <c:v>80</c:v>
                </c:pt>
                <c:pt idx="801">
                  <c:v>80.099999999999994</c:v>
                </c:pt>
                <c:pt idx="802">
                  <c:v>80.2</c:v>
                </c:pt>
                <c:pt idx="803">
                  <c:v>80.3</c:v>
                </c:pt>
                <c:pt idx="804">
                  <c:v>80.400000000000006</c:v>
                </c:pt>
                <c:pt idx="805">
                  <c:v>80.5</c:v>
                </c:pt>
                <c:pt idx="806">
                  <c:v>80.599999999999994</c:v>
                </c:pt>
                <c:pt idx="807">
                  <c:v>80.7</c:v>
                </c:pt>
                <c:pt idx="808">
                  <c:v>80.8</c:v>
                </c:pt>
                <c:pt idx="809">
                  <c:v>80.900000000000006</c:v>
                </c:pt>
                <c:pt idx="810">
                  <c:v>81</c:v>
                </c:pt>
                <c:pt idx="811">
                  <c:v>81.099999999999994</c:v>
                </c:pt>
                <c:pt idx="812">
                  <c:v>81.2</c:v>
                </c:pt>
                <c:pt idx="813">
                  <c:v>81.3</c:v>
                </c:pt>
                <c:pt idx="814">
                  <c:v>81.400000000000006</c:v>
                </c:pt>
                <c:pt idx="815">
                  <c:v>81.5</c:v>
                </c:pt>
                <c:pt idx="816">
                  <c:v>81.599999999999994</c:v>
                </c:pt>
                <c:pt idx="817">
                  <c:v>81.7</c:v>
                </c:pt>
                <c:pt idx="818">
                  <c:v>81.8</c:v>
                </c:pt>
                <c:pt idx="819">
                  <c:v>81.900000000000006</c:v>
                </c:pt>
                <c:pt idx="820">
                  <c:v>82</c:v>
                </c:pt>
                <c:pt idx="821">
                  <c:v>82.1</c:v>
                </c:pt>
                <c:pt idx="822">
                  <c:v>82.2</c:v>
                </c:pt>
                <c:pt idx="823">
                  <c:v>82.3</c:v>
                </c:pt>
                <c:pt idx="824">
                  <c:v>82.4</c:v>
                </c:pt>
                <c:pt idx="825">
                  <c:v>82.5</c:v>
                </c:pt>
                <c:pt idx="826">
                  <c:v>82.6</c:v>
                </c:pt>
                <c:pt idx="827">
                  <c:v>82.7</c:v>
                </c:pt>
                <c:pt idx="828">
                  <c:v>82.8</c:v>
                </c:pt>
                <c:pt idx="829">
                  <c:v>82.9</c:v>
                </c:pt>
                <c:pt idx="830">
                  <c:v>83</c:v>
                </c:pt>
                <c:pt idx="831">
                  <c:v>83.1</c:v>
                </c:pt>
                <c:pt idx="832">
                  <c:v>83.2</c:v>
                </c:pt>
                <c:pt idx="833">
                  <c:v>83.3</c:v>
                </c:pt>
                <c:pt idx="834">
                  <c:v>83.4</c:v>
                </c:pt>
                <c:pt idx="835">
                  <c:v>83.5</c:v>
                </c:pt>
                <c:pt idx="836">
                  <c:v>83.6</c:v>
                </c:pt>
                <c:pt idx="837">
                  <c:v>83.7</c:v>
                </c:pt>
                <c:pt idx="838">
                  <c:v>83.8</c:v>
                </c:pt>
                <c:pt idx="839">
                  <c:v>83.9</c:v>
                </c:pt>
                <c:pt idx="840">
                  <c:v>84</c:v>
                </c:pt>
                <c:pt idx="841">
                  <c:v>84.1</c:v>
                </c:pt>
                <c:pt idx="842">
                  <c:v>84.2</c:v>
                </c:pt>
                <c:pt idx="843">
                  <c:v>84.3</c:v>
                </c:pt>
                <c:pt idx="844">
                  <c:v>84.4</c:v>
                </c:pt>
                <c:pt idx="845">
                  <c:v>84.5</c:v>
                </c:pt>
                <c:pt idx="846">
                  <c:v>84.6</c:v>
                </c:pt>
                <c:pt idx="847">
                  <c:v>84.7</c:v>
                </c:pt>
                <c:pt idx="848">
                  <c:v>84.8</c:v>
                </c:pt>
                <c:pt idx="849">
                  <c:v>84.9</c:v>
                </c:pt>
                <c:pt idx="850">
                  <c:v>85</c:v>
                </c:pt>
                <c:pt idx="851">
                  <c:v>85.1</c:v>
                </c:pt>
                <c:pt idx="852">
                  <c:v>85.2</c:v>
                </c:pt>
                <c:pt idx="853">
                  <c:v>85.3</c:v>
                </c:pt>
                <c:pt idx="854">
                  <c:v>85.4</c:v>
                </c:pt>
                <c:pt idx="855">
                  <c:v>85.5</c:v>
                </c:pt>
                <c:pt idx="856">
                  <c:v>85.6</c:v>
                </c:pt>
                <c:pt idx="857">
                  <c:v>85.7</c:v>
                </c:pt>
                <c:pt idx="858">
                  <c:v>85.8</c:v>
                </c:pt>
                <c:pt idx="859">
                  <c:v>85.9</c:v>
                </c:pt>
                <c:pt idx="860">
                  <c:v>86</c:v>
                </c:pt>
                <c:pt idx="861">
                  <c:v>86.1</c:v>
                </c:pt>
                <c:pt idx="862">
                  <c:v>86.2</c:v>
                </c:pt>
                <c:pt idx="863">
                  <c:v>86.3</c:v>
                </c:pt>
                <c:pt idx="864">
                  <c:v>86.4</c:v>
                </c:pt>
                <c:pt idx="865">
                  <c:v>86.5</c:v>
                </c:pt>
                <c:pt idx="866">
                  <c:v>86.6</c:v>
                </c:pt>
                <c:pt idx="867">
                  <c:v>86.7</c:v>
                </c:pt>
                <c:pt idx="868">
                  <c:v>86.8</c:v>
                </c:pt>
                <c:pt idx="869">
                  <c:v>86.9</c:v>
                </c:pt>
                <c:pt idx="870">
                  <c:v>87</c:v>
                </c:pt>
                <c:pt idx="871">
                  <c:v>87.1</c:v>
                </c:pt>
                <c:pt idx="872">
                  <c:v>87.2</c:v>
                </c:pt>
                <c:pt idx="873">
                  <c:v>87.3</c:v>
                </c:pt>
                <c:pt idx="874">
                  <c:v>87.4</c:v>
                </c:pt>
                <c:pt idx="875">
                  <c:v>87.5</c:v>
                </c:pt>
                <c:pt idx="876">
                  <c:v>87.6</c:v>
                </c:pt>
                <c:pt idx="877">
                  <c:v>87.7</c:v>
                </c:pt>
                <c:pt idx="878">
                  <c:v>87.8</c:v>
                </c:pt>
                <c:pt idx="879">
                  <c:v>87.9</c:v>
                </c:pt>
                <c:pt idx="880">
                  <c:v>88</c:v>
                </c:pt>
                <c:pt idx="881">
                  <c:v>88.1</c:v>
                </c:pt>
                <c:pt idx="882">
                  <c:v>88.2</c:v>
                </c:pt>
                <c:pt idx="883">
                  <c:v>88.3</c:v>
                </c:pt>
                <c:pt idx="884">
                  <c:v>88.4</c:v>
                </c:pt>
                <c:pt idx="885">
                  <c:v>88.5</c:v>
                </c:pt>
                <c:pt idx="886">
                  <c:v>88.6</c:v>
                </c:pt>
                <c:pt idx="887">
                  <c:v>88.7</c:v>
                </c:pt>
                <c:pt idx="888">
                  <c:v>88.8</c:v>
                </c:pt>
                <c:pt idx="889">
                  <c:v>88.9</c:v>
                </c:pt>
                <c:pt idx="890">
                  <c:v>89</c:v>
                </c:pt>
                <c:pt idx="891">
                  <c:v>89.1</c:v>
                </c:pt>
                <c:pt idx="892">
                  <c:v>89.2</c:v>
                </c:pt>
                <c:pt idx="893">
                  <c:v>89.3</c:v>
                </c:pt>
                <c:pt idx="894">
                  <c:v>89.4</c:v>
                </c:pt>
                <c:pt idx="895">
                  <c:v>89.5</c:v>
                </c:pt>
                <c:pt idx="896">
                  <c:v>89.6</c:v>
                </c:pt>
                <c:pt idx="897">
                  <c:v>89.7</c:v>
                </c:pt>
                <c:pt idx="898">
                  <c:v>89.8</c:v>
                </c:pt>
                <c:pt idx="899">
                  <c:v>89.9</c:v>
                </c:pt>
                <c:pt idx="900">
                  <c:v>90</c:v>
                </c:pt>
                <c:pt idx="901">
                  <c:v>90.1</c:v>
                </c:pt>
                <c:pt idx="902">
                  <c:v>90.2</c:v>
                </c:pt>
                <c:pt idx="903">
                  <c:v>90.3</c:v>
                </c:pt>
                <c:pt idx="904">
                  <c:v>90.4</c:v>
                </c:pt>
                <c:pt idx="905">
                  <c:v>90.5</c:v>
                </c:pt>
                <c:pt idx="906">
                  <c:v>90.6</c:v>
                </c:pt>
                <c:pt idx="907">
                  <c:v>90.7</c:v>
                </c:pt>
                <c:pt idx="908">
                  <c:v>90.8</c:v>
                </c:pt>
                <c:pt idx="909">
                  <c:v>90.9</c:v>
                </c:pt>
                <c:pt idx="910">
                  <c:v>91</c:v>
                </c:pt>
                <c:pt idx="911">
                  <c:v>91.1</c:v>
                </c:pt>
                <c:pt idx="912">
                  <c:v>91.2</c:v>
                </c:pt>
                <c:pt idx="913">
                  <c:v>91.3</c:v>
                </c:pt>
                <c:pt idx="914">
                  <c:v>91.4</c:v>
                </c:pt>
                <c:pt idx="915">
                  <c:v>91.5</c:v>
                </c:pt>
                <c:pt idx="916">
                  <c:v>91.6</c:v>
                </c:pt>
                <c:pt idx="917">
                  <c:v>91.7</c:v>
                </c:pt>
                <c:pt idx="918">
                  <c:v>91.8</c:v>
                </c:pt>
                <c:pt idx="919">
                  <c:v>91.9</c:v>
                </c:pt>
                <c:pt idx="920">
                  <c:v>92</c:v>
                </c:pt>
                <c:pt idx="921">
                  <c:v>92.1</c:v>
                </c:pt>
                <c:pt idx="922">
                  <c:v>92.2</c:v>
                </c:pt>
                <c:pt idx="923">
                  <c:v>92.3</c:v>
                </c:pt>
                <c:pt idx="924">
                  <c:v>92.4</c:v>
                </c:pt>
                <c:pt idx="925">
                  <c:v>92.5</c:v>
                </c:pt>
                <c:pt idx="926">
                  <c:v>92.6</c:v>
                </c:pt>
                <c:pt idx="927">
                  <c:v>92.7</c:v>
                </c:pt>
                <c:pt idx="928">
                  <c:v>92.8</c:v>
                </c:pt>
                <c:pt idx="929">
                  <c:v>92.9</c:v>
                </c:pt>
                <c:pt idx="930">
                  <c:v>93</c:v>
                </c:pt>
                <c:pt idx="931">
                  <c:v>93.1</c:v>
                </c:pt>
                <c:pt idx="932">
                  <c:v>93.2</c:v>
                </c:pt>
                <c:pt idx="933">
                  <c:v>93.3</c:v>
                </c:pt>
                <c:pt idx="934">
                  <c:v>93.4</c:v>
                </c:pt>
                <c:pt idx="935">
                  <c:v>93.5</c:v>
                </c:pt>
                <c:pt idx="936">
                  <c:v>93.6</c:v>
                </c:pt>
                <c:pt idx="937">
                  <c:v>93.7</c:v>
                </c:pt>
                <c:pt idx="938">
                  <c:v>93.8</c:v>
                </c:pt>
                <c:pt idx="939">
                  <c:v>93.9</c:v>
                </c:pt>
                <c:pt idx="940">
                  <c:v>94</c:v>
                </c:pt>
                <c:pt idx="941">
                  <c:v>94.1</c:v>
                </c:pt>
                <c:pt idx="942">
                  <c:v>94.2</c:v>
                </c:pt>
                <c:pt idx="943">
                  <c:v>94.3</c:v>
                </c:pt>
                <c:pt idx="944">
                  <c:v>94.4</c:v>
                </c:pt>
                <c:pt idx="945">
                  <c:v>94.5</c:v>
                </c:pt>
                <c:pt idx="946">
                  <c:v>94.6</c:v>
                </c:pt>
                <c:pt idx="947">
                  <c:v>94.7</c:v>
                </c:pt>
                <c:pt idx="948">
                  <c:v>94.8</c:v>
                </c:pt>
                <c:pt idx="949">
                  <c:v>94.9</c:v>
                </c:pt>
                <c:pt idx="950">
                  <c:v>95</c:v>
                </c:pt>
                <c:pt idx="951">
                  <c:v>95.1</c:v>
                </c:pt>
                <c:pt idx="952">
                  <c:v>95.2</c:v>
                </c:pt>
                <c:pt idx="953">
                  <c:v>95.3</c:v>
                </c:pt>
                <c:pt idx="954">
                  <c:v>95.4</c:v>
                </c:pt>
                <c:pt idx="955">
                  <c:v>95.5</c:v>
                </c:pt>
                <c:pt idx="956">
                  <c:v>95.6</c:v>
                </c:pt>
                <c:pt idx="957">
                  <c:v>95.7</c:v>
                </c:pt>
                <c:pt idx="958">
                  <c:v>95.8</c:v>
                </c:pt>
                <c:pt idx="959">
                  <c:v>95.9</c:v>
                </c:pt>
                <c:pt idx="960">
                  <c:v>96</c:v>
                </c:pt>
                <c:pt idx="961">
                  <c:v>96.1</c:v>
                </c:pt>
                <c:pt idx="962">
                  <c:v>96.2</c:v>
                </c:pt>
                <c:pt idx="963">
                  <c:v>96.3</c:v>
                </c:pt>
                <c:pt idx="964">
                  <c:v>96.4</c:v>
                </c:pt>
                <c:pt idx="965">
                  <c:v>96.5</c:v>
                </c:pt>
                <c:pt idx="966">
                  <c:v>96.6</c:v>
                </c:pt>
                <c:pt idx="967">
                  <c:v>96.7</c:v>
                </c:pt>
                <c:pt idx="968">
                  <c:v>96.8</c:v>
                </c:pt>
                <c:pt idx="969">
                  <c:v>96.9</c:v>
                </c:pt>
                <c:pt idx="970">
                  <c:v>97</c:v>
                </c:pt>
                <c:pt idx="971">
                  <c:v>97.1</c:v>
                </c:pt>
                <c:pt idx="972">
                  <c:v>97.2</c:v>
                </c:pt>
                <c:pt idx="973">
                  <c:v>97.3</c:v>
                </c:pt>
                <c:pt idx="974">
                  <c:v>97.4</c:v>
                </c:pt>
                <c:pt idx="975">
                  <c:v>97.5</c:v>
                </c:pt>
                <c:pt idx="976">
                  <c:v>97.6</c:v>
                </c:pt>
                <c:pt idx="977">
                  <c:v>97.7</c:v>
                </c:pt>
                <c:pt idx="978">
                  <c:v>97.8</c:v>
                </c:pt>
                <c:pt idx="979">
                  <c:v>97.9</c:v>
                </c:pt>
                <c:pt idx="980">
                  <c:v>98</c:v>
                </c:pt>
                <c:pt idx="981">
                  <c:v>98.1</c:v>
                </c:pt>
                <c:pt idx="982">
                  <c:v>98.2</c:v>
                </c:pt>
                <c:pt idx="983">
                  <c:v>98.3</c:v>
                </c:pt>
                <c:pt idx="984">
                  <c:v>98.4</c:v>
                </c:pt>
                <c:pt idx="985">
                  <c:v>98.5</c:v>
                </c:pt>
                <c:pt idx="986">
                  <c:v>98.6</c:v>
                </c:pt>
                <c:pt idx="987">
                  <c:v>98.7</c:v>
                </c:pt>
                <c:pt idx="988">
                  <c:v>98.8</c:v>
                </c:pt>
                <c:pt idx="989">
                  <c:v>98.9</c:v>
                </c:pt>
                <c:pt idx="990">
                  <c:v>99</c:v>
                </c:pt>
                <c:pt idx="991">
                  <c:v>99.1</c:v>
                </c:pt>
                <c:pt idx="992">
                  <c:v>99.2</c:v>
                </c:pt>
                <c:pt idx="993">
                  <c:v>99.3</c:v>
                </c:pt>
                <c:pt idx="994">
                  <c:v>99.4</c:v>
                </c:pt>
                <c:pt idx="995">
                  <c:v>99.5</c:v>
                </c:pt>
                <c:pt idx="996">
                  <c:v>99.6</c:v>
                </c:pt>
                <c:pt idx="997">
                  <c:v>99.7</c:v>
                </c:pt>
                <c:pt idx="998">
                  <c:v>99.8</c:v>
                </c:pt>
                <c:pt idx="999">
                  <c:v>99.9</c:v>
                </c:pt>
                <c:pt idx="1000">
                  <c:v>100</c:v>
                </c:pt>
                <c:pt idx="1001">
                  <c:v>100.1</c:v>
                </c:pt>
                <c:pt idx="1002">
                  <c:v>100.2</c:v>
                </c:pt>
                <c:pt idx="1003">
                  <c:v>100.3</c:v>
                </c:pt>
                <c:pt idx="1004">
                  <c:v>100.4</c:v>
                </c:pt>
                <c:pt idx="1005">
                  <c:v>100.5</c:v>
                </c:pt>
                <c:pt idx="1006">
                  <c:v>100.6</c:v>
                </c:pt>
                <c:pt idx="1007">
                  <c:v>100.7</c:v>
                </c:pt>
                <c:pt idx="1008">
                  <c:v>100.8</c:v>
                </c:pt>
                <c:pt idx="1009">
                  <c:v>100.9</c:v>
                </c:pt>
                <c:pt idx="1010">
                  <c:v>101</c:v>
                </c:pt>
                <c:pt idx="1011">
                  <c:v>101.1</c:v>
                </c:pt>
                <c:pt idx="1012">
                  <c:v>101.2</c:v>
                </c:pt>
                <c:pt idx="1013">
                  <c:v>101.3</c:v>
                </c:pt>
                <c:pt idx="1014">
                  <c:v>101.4</c:v>
                </c:pt>
                <c:pt idx="1015">
                  <c:v>101.5</c:v>
                </c:pt>
                <c:pt idx="1016">
                  <c:v>101.6</c:v>
                </c:pt>
                <c:pt idx="1017">
                  <c:v>101.7</c:v>
                </c:pt>
                <c:pt idx="1018">
                  <c:v>101.8</c:v>
                </c:pt>
                <c:pt idx="1019">
                  <c:v>101.9</c:v>
                </c:pt>
                <c:pt idx="1020">
                  <c:v>102</c:v>
                </c:pt>
                <c:pt idx="1021">
                  <c:v>102.1</c:v>
                </c:pt>
                <c:pt idx="1022">
                  <c:v>102.2</c:v>
                </c:pt>
                <c:pt idx="1023">
                  <c:v>102.3</c:v>
                </c:pt>
                <c:pt idx="1024">
                  <c:v>102.4</c:v>
                </c:pt>
                <c:pt idx="1025">
                  <c:v>102.5</c:v>
                </c:pt>
                <c:pt idx="1026">
                  <c:v>102.6</c:v>
                </c:pt>
                <c:pt idx="1027">
                  <c:v>102.7</c:v>
                </c:pt>
                <c:pt idx="1028">
                  <c:v>102.8</c:v>
                </c:pt>
                <c:pt idx="1029">
                  <c:v>102.9</c:v>
                </c:pt>
                <c:pt idx="1030">
                  <c:v>103</c:v>
                </c:pt>
                <c:pt idx="1031">
                  <c:v>103.1</c:v>
                </c:pt>
                <c:pt idx="1032">
                  <c:v>103.2</c:v>
                </c:pt>
                <c:pt idx="1033">
                  <c:v>103.3</c:v>
                </c:pt>
                <c:pt idx="1034">
                  <c:v>103.4</c:v>
                </c:pt>
                <c:pt idx="1035">
                  <c:v>103.5</c:v>
                </c:pt>
                <c:pt idx="1036">
                  <c:v>103.6</c:v>
                </c:pt>
                <c:pt idx="1037">
                  <c:v>103.7</c:v>
                </c:pt>
                <c:pt idx="1038">
                  <c:v>103.8</c:v>
                </c:pt>
                <c:pt idx="1039">
                  <c:v>103.9</c:v>
                </c:pt>
                <c:pt idx="1040">
                  <c:v>104</c:v>
                </c:pt>
                <c:pt idx="1041">
                  <c:v>104.1</c:v>
                </c:pt>
                <c:pt idx="1042">
                  <c:v>104.2</c:v>
                </c:pt>
                <c:pt idx="1043">
                  <c:v>104.3</c:v>
                </c:pt>
                <c:pt idx="1044">
                  <c:v>104.4</c:v>
                </c:pt>
                <c:pt idx="1045">
                  <c:v>104.5</c:v>
                </c:pt>
                <c:pt idx="1046">
                  <c:v>104.6</c:v>
                </c:pt>
                <c:pt idx="1047">
                  <c:v>104.7</c:v>
                </c:pt>
                <c:pt idx="1048">
                  <c:v>104.8</c:v>
                </c:pt>
                <c:pt idx="1049">
                  <c:v>104.9</c:v>
                </c:pt>
                <c:pt idx="1050">
                  <c:v>105</c:v>
                </c:pt>
                <c:pt idx="1051">
                  <c:v>105.1</c:v>
                </c:pt>
                <c:pt idx="1052">
                  <c:v>105.2</c:v>
                </c:pt>
                <c:pt idx="1053">
                  <c:v>105.3</c:v>
                </c:pt>
                <c:pt idx="1054">
                  <c:v>105.4</c:v>
                </c:pt>
                <c:pt idx="1055">
                  <c:v>105.5</c:v>
                </c:pt>
                <c:pt idx="1056">
                  <c:v>105.6</c:v>
                </c:pt>
                <c:pt idx="1057">
                  <c:v>105.7</c:v>
                </c:pt>
                <c:pt idx="1058">
                  <c:v>105.8</c:v>
                </c:pt>
                <c:pt idx="1059">
                  <c:v>105.9</c:v>
                </c:pt>
                <c:pt idx="1060">
                  <c:v>106</c:v>
                </c:pt>
                <c:pt idx="1061">
                  <c:v>106.1</c:v>
                </c:pt>
                <c:pt idx="1062">
                  <c:v>106.2</c:v>
                </c:pt>
                <c:pt idx="1063">
                  <c:v>106.3</c:v>
                </c:pt>
                <c:pt idx="1064">
                  <c:v>106.4</c:v>
                </c:pt>
                <c:pt idx="1065">
                  <c:v>106.5</c:v>
                </c:pt>
                <c:pt idx="1066">
                  <c:v>106.6</c:v>
                </c:pt>
                <c:pt idx="1067">
                  <c:v>106.7</c:v>
                </c:pt>
                <c:pt idx="1068">
                  <c:v>106.8</c:v>
                </c:pt>
                <c:pt idx="1069">
                  <c:v>106.9</c:v>
                </c:pt>
                <c:pt idx="1070">
                  <c:v>107</c:v>
                </c:pt>
                <c:pt idx="1071">
                  <c:v>107.1</c:v>
                </c:pt>
                <c:pt idx="1072">
                  <c:v>107.2</c:v>
                </c:pt>
                <c:pt idx="1073">
                  <c:v>107.3</c:v>
                </c:pt>
                <c:pt idx="1074">
                  <c:v>107.4</c:v>
                </c:pt>
                <c:pt idx="1075">
                  <c:v>107.5</c:v>
                </c:pt>
                <c:pt idx="1076">
                  <c:v>107.6</c:v>
                </c:pt>
                <c:pt idx="1077">
                  <c:v>107.7</c:v>
                </c:pt>
                <c:pt idx="1078">
                  <c:v>107.8</c:v>
                </c:pt>
                <c:pt idx="1079">
                  <c:v>107.9</c:v>
                </c:pt>
                <c:pt idx="1080">
                  <c:v>108</c:v>
                </c:pt>
                <c:pt idx="1081">
                  <c:v>108.1</c:v>
                </c:pt>
                <c:pt idx="1082">
                  <c:v>108.2</c:v>
                </c:pt>
                <c:pt idx="1083">
                  <c:v>108.3</c:v>
                </c:pt>
                <c:pt idx="1084">
                  <c:v>108.4</c:v>
                </c:pt>
                <c:pt idx="1085">
                  <c:v>108.5</c:v>
                </c:pt>
                <c:pt idx="1086">
                  <c:v>108.6</c:v>
                </c:pt>
                <c:pt idx="1087">
                  <c:v>108.7</c:v>
                </c:pt>
                <c:pt idx="1088">
                  <c:v>108.8</c:v>
                </c:pt>
                <c:pt idx="1089">
                  <c:v>108.9</c:v>
                </c:pt>
                <c:pt idx="1090">
                  <c:v>109</c:v>
                </c:pt>
                <c:pt idx="1091">
                  <c:v>109.1</c:v>
                </c:pt>
                <c:pt idx="1092">
                  <c:v>109.2</c:v>
                </c:pt>
                <c:pt idx="1093">
                  <c:v>109.3</c:v>
                </c:pt>
                <c:pt idx="1094">
                  <c:v>109.4</c:v>
                </c:pt>
                <c:pt idx="1095">
                  <c:v>109.5</c:v>
                </c:pt>
                <c:pt idx="1096">
                  <c:v>109.6</c:v>
                </c:pt>
                <c:pt idx="1097">
                  <c:v>109.7</c:v>
                </c:pt>
                <c:pt idx="1098">
                  <c:v>109.8</c:v>
                </c:pt>
                <c:pt idx="1099">
                  <c:v>109.9</c:v>
                </c:pt>
                <c:pt idx="1100">
                  <c:v>110</c:v>
                </c:pt>
                <c:pt idx="1101">
                  <c:v>110.1</c:v>
                </c:pt>
                <c:pt idx="1102">
                  <c:v>110.2</c:v>
                </c:pt>
                <c:pt idx="1103">
                  <c:v>110.3</c:v>
                </c:pt>
                <c:pt idx="1104">
                  <c:v>110.4</c:v>
                </c:pt>
                <c:pt idx="1105">
                  <c:v>110.5</c:v>
                </c:pt>
                <c:pt idx="1106">
                  <c:v>110.6</c:v>
                </c:pt>
                <c:pt idx="1107">
                  <c:v>110.7</c:v>
                </c:pt>
                <c:pt idx="1108">
                  <c:v>110.8</c:v>
                </c:pt>
                <c:pt idx="1109">
                  <c:v>110.9</c:v>
                </c:pt>
                <c:pt idx="1110">
                  <c:v>111</c:v>
                </c:pt>
                <c:pt idx="1111">
                  <c:v>111.1</c:v>
                </c:pt>
                <c:pt idx="1112">
                  <c:v>111.2</c:v>
                </c:pt>
                <c:pt idx="1113">
                  <c:v>111.3</c:v>
                </c:pt>
                <c:pt idx="1114">
                  <c:v>111.4</c:v>
                </c:pt>
                <c:pt idx="1115">
                  <c:v>111.5</c:v>
                </c:pt>
                <c:pt idx="1116">
                  <c:v>111.6</c:v>
                </c:pt>
                <c:pt idx="1117">
                  <c:v>111.7</c:v>
                </c:pt>
                <c:pt idx="1118">
                  <c:v>111.8</c:v>
                </c:pt>
                <c:pt idx="1119">
                  <c:v>111.9</c:v>
                </c:pt>
                <c:pt idx="1120">
                  <c:v>112</c:v>
                </c:pt>
                <c:pt idx="1121">
                  <c:v>112.1</c:v>
                </c:pt>
                <c:pt idx="1122">
                  <c:v>112.2</c:v>
                </c:pt>
                <c:pt idx="1123">
                  <c:v>112.3</c:v>
                </c:pt>
                <c:pt idx="1124">
                  <c:v>112.4</c:v>
                </c:pt>
                <c:pt idx="1125">
                  <c:v>112.5</c:v>
                </c:pt>
                <c:pt idx="1126">
                  <c:v>112.6</c:v>
                </c:pt>
                <c:pt idx="1127">
                  <c:v>112.7</c:v>
                </c:pt>
                <c:pt idx="1128">
                  <c:v>112.8</c:v>
                </c:pt>
                <c:pt idx="1129">
                  <c:v>112.9</c:v>
                </c:pt>
                <c:pt idx="1130">
                  <c:v>113</c:v>
                </c:pt>
                <c:pt idx="1131">
                  <c:v>113.1</c:v>
                </c:pt>
                <c:pt idx="1132">
                  <c:v>113.2</c:v>
                </c:pt>
                <c:pt idx="1133">
                  <c:v>113.3</c:v>
                </c:pt>
                <c:pt idx="1134">
                  <c:v>113.4</c:v>
                </c:pt>
                <c:pt idx="1135">
                  <c:v>113.5</c:v>
                </c:pt>
                <c:pt idx="1136">
                  <c:v>113.6</c:v>
                </c:pt>
                <c:pt idx="1137">
                  <c:v>113.7</c:v>
                </c:pt>
                <c:pt idx="1138">
                  <c:v>113.8</c:v>
                </c:pt>
                <c:pt idx="1139">
                  <c:v>113.9</c:v>
                </c:pt>
                <c:pt idx="1140">
                  <c:v>114</c:v>
                </c:pt>
                <c:pt idx="1141">
                  <c:v>114.1</c:v>
                </c:pt>
                <c:pt idx="1142">
                  <c:v>114.2</c:v>
                </c:pt>
                <c:pt idx="1143">
                  <c:v>114.3</c:v>
                </c:pt>
                <c:pt idx="1144">
                  <c:v>114.4</c:v>
                </c:pt>
                <c:pt idx="1145">
                  <c:v>114.5</c:v>
                </c:pt>
                <c:pt idx="1146">
                  <c:v>114.6</c:v>
                </c:pt>
                <c:pt idx="1147">
                  <c:v>114.7</c:v>
                </c:pt>
                <c:pt idx="1148">
                  <c:v>114.8</c:v>
                </c:pt>
                <c:pt idx="1149">
                  <c:v>114.9</c:v>
                </c:pt>
                <c:pt idx="1150">
                  <c:v>115</c:v>
                </c:pt>
                <c:pt idx="1151">
                  <c:v>115.1</c:v>
                </c:pt>
                <c:pt idx="1152">
                  <c:v>115.2</c:v>
                </c:pt>
                <c:pt idx="1153">
                  <c:v>115.3</c:v>
                </c:pt>
                <c:pt idx="1154">
                  <c:v>115.4</c:v>
                </c:pt>
                <c:pt idx="1155">
                  <c:v>115.5</c:v>
                </c:pt>
                <c:pt idx="1156">
                  <c:v>115.6</c:v>
                </c:pt>
                <c:pt idx="1157">
                  <c:v>115.7</c:v>
                </c:pt>
                <c:pt idx="1158">
                  <c:v>115.8</c:v>
                </c:pt>
                <c:pt idx="1159">
                  <c:v>115.9</c:v>
                </c:pt>
                <c:pt idx="1160">
                  <c:v>116</c:v>
                </c:pt>
                <c:pt idx="1161">
                  <c:v>116.1</c:v>
                </c:pt>
                <c:pt idx="1162">
                  <c:v>116.2</c:v>
                </c:pt>
                <c:pt idx="1163">
                  <c:v>116.3</c:v>
                </c:pt>
                <c:pt idx="1164">
                  <c:v>116.4</c:v>
                </c:pt>
                <c:pt idx="1165">
                  <c:v>116.5</c:v>
                </c:pt>
                <c:pt idx="1166">
                  <c:v>116.6</c:v>
                </c:pt>
                <c:pt idx="1167">
                  <c:v>116.7</c:v>
                </c:pt>
                <c:pt idx="1168">
                  <c:v>116.8</c:v>
                </c:pt>
                <c:pt idx="1169">
                  <c:v>116.9</c:v>
                </c:pt>
                <c:pt idx="1170">
                  <c:v>117</c:v>
                </c:pt>
                <c:pt idx="1171">
                  <c:v>117.1</c:v>
                </c:pt>
                <c:pt idx="1172">
                  <c:v>117.2</c:v>
                </c:pt>
                <c:pt idx="1173">
                  <c:v>117.3</c:v>
                </c:pt>
                <c:pt idx="1174">
                  <c:v>117.4</c:v>
                </c:pt>
                <c:pt idx="1175">
                  <c:v>117.5</c:v>
                </c:pt>
                <c:pt idx="1176">
                  <c:v>117.6</c:v>
                </c:pt>
                <c:pt idx="1177">
                  <c:v>117.7</c:v>
                </c:pt>
                <c:pt idx="1178">
                  <c:v>117.8</c:v>
                </c:pt>
                <c:pt idx="1179">
                  <c:v>117.9</c:v>
                </c:pt>
                <c:pt idx="1180">
                  <c:v>118</c:v>
                </c:pt>
                <c:pt idx="1181">
                  <c:v>118.1</c:v>
                </c:pt>
                <c:pt idx="1182">
                  <c:v>118.2</c:v>
                </c:pt>
                <c:pt idx="1183">
                  <c:v>118.3</c:v>
                </c:pt>
                <c:pt idx="1184">
                  <c:v>118.4</c:v>
                </c:pt>
                <c:pt idx="1185">
                  <c:v>118.5</c:v>
                </c:pt>
                <c:pt idx="1186">
                  <c:v>118.6</c:v>
                </c:pt>
                <c:pt idx="1187">
                  <c:v>118.7</c:v>
                </c:pt>
                <c:pt idx="1188">
                  <c:v>118.8</c:v>
                </c:pt>
                <c:pt idx="1189">
                  <c:v>118.9</c:v>
                </c:pt>
                <c:pt idx="1190">
                  <c:v>119</c:v>
                </c:pt>
                <c:pt idx="1191">
                  <c:v>119.1</c:v>
                </c:pt>
                <c:pt idx="1192">
                  <c:v>119.2</c:v>
                </c:pt>
                <c:pt idx="1193">
                  <c:v>119.3</c:v>
                </c:pt>
                <c:pt idx="1194">
                  <c:v>119.4</c:v>
                </c:pt>
                <c:pt idx="1195">
                  <c:v>119.5</c:v>
                </c:pt>
                <c:pt idx="1196">
                  <c:v>119.6</c:v>
                </c:pt>
                <c:pt idx="1197">
                  <c:v>119.7</c:v>
                </c:pt>
                <c:pt idx="1198">
                  <c:v>119.8</c:v>
                </c:pt>
                <c:pt idx="1199">
                  <c:v>119.9</c:v>
                </c:pt>
                <c:pt idx="1200">
                  <c:v>120</c:v>
                </c:pt>
                <c:pt idx="1201">
                  <c:v>120.1</c:v>
                </c:pt>
                <c:pt idx="1202">
                  <c:v>120.2</c:v>
                </c:pt>
                <c:pt idx="1203">
                  <c:v>120.3</c:v>
                </c:pt>
                <c:pt idx="1204">
                  <c:v>120.4</c:v>
                </c:pt>
                <c:pt idx="1205">
                  <c:v>120.5</c:v>
                </c:pt>
                <c:pt idx="1206">
                  <c:v>120.6</c:v>
                </c:pt>
                <c:pt idx="1207">
                  <c:v>120.7</c:v>
                </c:pt>
                <c:pt idx="1208">
                  <c:v>120.8</c:v>
                </c:pt>
                <c:pt idx="1209">
                  <c:v>120.9</c:v>
                </c:pt>
                <c:pt idx="1210">
                  <c:v>121</c:v>
                </c:pt>
                <c:pt idx="1211">
                  <c:v>121.1</c:v>
                </c:pt>
                <c:pt idx="1212">
                  <c:v>121.2</c:v>
                </c:pt>
                <c:pt idx="1213">
                  <c:v>121.3</c:v>
                </c:pt>
                <c:pt idx="1214">
                  <c:v>121.4</c:v>
                </c:pt>
                <c:pt idx="1215">
                  <c:v>121.5</c:v>
                </c:pt>
                <c:pt idx="1216">
                  <c:v>121.6</c:v>
                </c:pt>
                <c:pt idx="1217">
                  <c:v>121.7</c:v>
                </c:pt>
                <c:pt idx="1218">
                  <c:v>121.8</c:v>
                </c:pt>
                <c:pt idx="1219">
                  <c:v>121.9</c:v>
                </c:pt>
                <c:pt idx="1220">
                  <c:v>122</c:v>
                </c:pt>
                <c:pt idx="1221">
                  <c:v>122.1</c:v>
                </c:pt>
                <c:pt idx="1222">
                  <c:v>122.2</c:v>
                </c:pt>
                <c:pt idx="1223">
                  <c:v>122.3</c:v>
                </c:pt>
                <c:pt idx="1224">
                  <c:v>122.4</c:v>
                </c:pt>
                <c:pt idx="1225">
                  <c:v>122.5</c:v>
                </c:pt>
                <c:pt idx="1226">
                  <c:v>122.6</c:v>
                </c:pt>
                <c:pt idx="1227">
                  <c:v>122.7</c:v>
                </c:pt>
                <c:pt idx="1228">
                  <c:v>122.8</c:v>
                </c:pt>
                <c:pt idx="1229">
                  <c:v>122.9</c:v>
                </c:pt>
                <c:pt idx="1230">
                  <c:v>123</c:v>
                </c:pt>
                <c:pt idx="1231">
                  <c:v>123.1</c:v>
                </c:pt>
                <c:pt idx="1232">
                  <c:v>123.2</c:v>
                </c:pt>
                <c:pt idx="1233">
                  <c:v>123.3</c:v>
                </c:pt>
                <c:pt idx="1234">
                  <c:v>123.4</c:v>
                </c:pt>
                <c:pt idx="1235">
                  <c:v>123.5</c:v>
                </c:pt>
                <c:pt idx="1236">
                  <c:v>123.6</c:v>
                </c:pt>
                <c:pt idx="1237">
                  <c:v>123.7</c:v>
                </c:pt>
                <c:pt idx="1238">
                  <c:v>123.8</c:v>
                </c:pt>
                <c:pt idx="1239">
                  <c:v>123.9</c:v>
                </c:pt>
                <c:pt idx="1240">
                  <c:v>124</c:v>
                </c:pt>
                <c:pt idx="1241">
                  <c:v>124.1</c:v>
                </c:pt>
                <c:pt idx="1242">
                  <c:v>124.2</c:v>
                </c:pt>
                <c:pt idx="1243">
                  <c:v>124.3</c:v>
                </c:pt>
                <c:pt idx="1244">
                  <c:v>124.4</c:v>
                </c:pt>
                <c:pt idx="1245">
                  <c:v>124.5</c:v>
                </c:pt>
                <c:pt idx="1246">
                  <c:v>124.6</c:v>
                </c:pt>
                <c:pt idx="1247">
                  <c:v>124.7</c:v>
                </c:pt>
                <c:pt idx="1248">
                  <c:v>124.8</c:v>
                </c:pt>
                <c:pt idx="1249">
                  <c:v>124.9</c:v>
                </c:pt>
                <c:pt idx="1250">
                  <c:v>125</c:v>
                </c:pt>
                <c:pt idx="1251">
                  <c:v>125.1</c:v>
                </c:pt>
                <c:pt idx="1252">
                  <c:v>125.2</c:v>
                </c:pt>
                <c:pt idx="1253">
                  <c:v>125.3</c:v>
                </c:pt>
                <c:pt idx="1254">
                  <c:v>125.4</c:v>
                </c:pt>
                <c:pt idx="1255">
                  <c:v>125.5</c:v>
                </c:pt>
                <c:pt idx="1256">
                  <c:v>125.6</c:v>
                </c:pt>
                <c:pt idx="1257">
                  <c:v>125.7</c:v>
                </c:pt>
                <c:pt idx="1258">
                  <c:v>125.8</c:v>
                </c:pt>
                <c:pt idx="1259">
                  <c:v>125.9</c:v>
                </c:pt>
                <c:pt idx="1260">
                  <c:v>126</c:v>
                </c:pt>
                <c:pt idx="1261">
                  <c:v>126.1</c:v>
                </c:pt>
                <c:pt idx="1262">
                  <c:v>126.2</c:v>
                </c:pt>
                <c:pt idx="1263">
                  <c:v>126.3</c:v>
                </c:pt>
                <c:pt idx="1264">
                  <c:v>126.4</c:v>
                </c:pt>
                <c:pt idx="1265">
                  <c:v>126.5</c:v>
                </c:pt>
                <c:pt idx="1266">
                  <c:v>126.6</c:v>
                </c:pt>
                <c:pt idx="1267">
                  <c:v>126.7</c:v>
                </c:pt>
                <c:pt idx="1268">
                  <c:v>126.8</c:v>
                </c:pt>
                <c:pt idx="1269">
                  <c:v>126.9</c:v>
                </c:pt>
                <c:pt idx="1270">
                  <c:v>127</c:v>
                </c:pt>
                <c:pt idx="1271">
                  <c:v>127.1</c:v>
                </c:pt>
                <c:pt idx="1272">
                  <c:v>127.2</c:v>
                </c:pt>
                <c:pt idx="1273">
                  <c:v>127.3</c:v>
                </c:pt>
                <c:pt idx="1274">
                  <c:v>127.4</c:v>
                </c:pt>
                <c:pt idx="1275">
                  <c:v>127.5</c:v>
                </c:pt>
                <c:pt idx="1276">
                  <c:v>127.6</c:v>
                </c:pt>
                <c:pt idx="1277">
                  <c:v>127.7</c:v>
                </c:pt>
                <c:pt idx="1278">
                  <c:v>127.8</c:v>
                </c:pt>
                <c:pt idx="1279">
                  <c:v>127.9</c:v>
                </c:pt>
                <c:pt idx="1280">
                  <c:v>128</c:v>
                </c:pt>
                <c:pt idx="1281">
                  <c:v>128.1</c:v>
                </c:pt>
                <c:pt idx="1282">
                  <c:v>128.19999999999999</c:v>
                </c:pt>
                <c:pt idx="1283">
                  <c:v>128.30000000000001</c:v>
                </c:pt>
                <c:pt idx="1284">
                  <c:v>128.4</c:v>
                </c:pt>
                <c:pt idx="1285">
                  <c:v>128.5</c:v>
                </c:pt>
                <c:pt idx="1286">
                  <c:v>128.6</c:v>
                </c:pt>
                <c:pt idx="1287">
                  <c:v>128.69999999999999</c:v>
                </c:pt>
                <c:pt idx="1288">
                  <c:v>128.80000000000001</c:v>
                </c:pt>
                <c:pt idx="1289">
                  <c:v>128.9</c:v>
                </c:pt>
                <c:pt idx="1290">
                  <c:v>129</c:v>
                </c:pt>
                <c:pt idx="1291">
                  <c:v>129.1</c:v>
                </c:pt>
                <c:pt idx="1292">
                  <c:v>129.19999999999999</c:v>
                </c:pt>
                <c:pt idx="1293">
                  <c:v>129.30000000000001</c:v>
                </c:pt>
                <c:pt idx="1294">
                  <c:v>129.4</c:v>
                </c:pt>
                <c:pt idx="1295">
                  <c:v>129.5</c:v>
                </c:pt>
                <c:pt idx="1296">
                  <c:v>129.6</c:v>
                </c:pt>
                <c:pt idx="1297">
                  <c:v>129.69999999999999</c:v>
                </c:pt>
                <c:pt idx="1298">
                  <c:v>129.80000000000001</c:v>
                </c:pt>
                <c:pt idx="1299">
                  <c:v>129.9</c:v>
                </c:pt>
                <c:pt idx="1300">
                  <c:v>130</c:v>
                </c:pt>
                <c:pt idx="1301">
                  <c:v>130.1</c:v>
                </c:pt>
                <c:pt idx="1302">
                  <c:v>130.19999999999999</c:v>
                </c:pt>
                <c:pt idx="1303">
                  <c:v>130.30000000000001</c:v>
                </c:pt>
                <c:pt idx="1304">
                  <c:v>130.4</c:v>
                </c:pt>
                <c:pt idx="1305">
                  <c:v>130.5</c:v>
                </c:pt>
                <c:pt idx="1306">
                  <c:v>130.6</c:v>
                </c:pt>
                <c:pt idx="1307">
                  <c:v>130.69999999999999</c:v>
                </c:pt>
                <c:pt idx="1308">
                  <c:v>130.80000000000001</c:v>
                </c:pt>
                <c:pt idx="1309">
                  <c:v>130.9</c:v>
                </c:pt>
                <c:pt idx="1310">
                  <c:v>131</c:v>
                </c:pt>
                <c:pt idx="1311">
                  <c:v>131.1</c:v>
                </c:pt>
                <c:pt idx="1312">
                  <c:v>131.19999999999999</c:v>
                </c:pt>
                <c:pt idx="1313">
                  <c:v>131.30000000000001</c:v>
                </c:pt>
                <c:pt idx="1314">
                  <c:v>131.4</c:v>
                </c:pt>
                <c:pt idx="1315">
                  <c:v>131.5</c:v>
                </c:pt>
                <c:pt idx="1316">
                  <c:v>131.6</c:v>
                </c:pt>
                <c:pt idx="1317">
                  <c:v>131.69999999999999</c:v>
                </c:pt>
                <c:pt idx="1318">
                  <c:v>131.80000000000001</c:v>
                </c:pt>
                <c:pt idx="1319">
                  <c:v>131.9</c:v>
                </c:pt>
                <c:pt idx="1320">
                  <c:v>132</c:v>
                </c:pt>
                <c:pt idx="1321">
                  <c:v>132.1</c:v>
                </c:pt>
                <c:pt idx="1322">
                  <c:v>132.19999999999999</c:v>
                </c:pt>
                <c:pt idx="1323">
                  <c:v>132.30000000000001</c:v>
                </c:pt>
                <c:pt idx="1324">
                  <c:v>132.4</c:v>
                </c:pt>
                <c:pt idx="1325">
                  <c:v>132.5</c:v>
                </c:pt>
                <c:pt idx="1326">
                  <c:v>132.6</c:v>
                </c:pt>
                <c:pt idx="1327">
                  <c:v>132.69999999999999</c:v>
                </c:pt>
                <c:pt idx="1328">
                  <c:v>132.80000000000001</c:v>
                </c:pt>
                <c:pt idx="1329">
                  <c:v>132.9</c:v>
                </c:pt>
                <c:pt idx="1330">
                  <c:v>133</c:v>
                </c:pt>
                <c:pt idx="1331">
                  <c:v>133.1</c:v>
                </c:pt>
                <c:pt idx="1332">
                  <c:v>133.19999999999999</c:v>
                </c:pt>
                <c:pt idx="1333">
                  <c:v>133.30000000000001</c:v>
                </c:pt>
                <c:pt idx="1334">
                  <c:v>133.4</c:v>
                </c:pt>
                <c:pt idx="1335">
                  <c:v>133.5</c:v>
                </c:pt>
                <c:pt idx="1336">
                  <c:v>133.6</c:v>
                </c:pt>
                <c:pt idx="1337">
                  <c:v>133.69999999999999</c:v>
                </c:pt>
                <c:pt idx="1338">
                  <c:v>133.80000000000001</c:v>
                </c:pt>
                <c:pt idx="1339">
                  <c:v>133.9</c:v>
                </c:pt>
                <c:pt idx="1340">
                  <c:v>134</c:v>
                </c:pt>
                <c:pt idx="1341">
                  <c:v>134.1</c:v>
                </c:pt>
                <c:pt idx="1342">
                  <c:v>134.19999999999999</c:v>
                </c:pt>
                <c:pt idx="1343">
                  <c:v>134.30000000000001</c:v>
                </c:pt>
                <c:pt idx="1344">
                  <c:v>134.4</c:v>
                </c:pt>
                <c:pt idx="1345">
                  <c:v>134.5</c:v>
                </c:pt>
                <c:pt idx="1346">
                  <c:v>134.6</c:v>
                </c:pt>
                <c:pt idx="1347">
                  <c:v>134.69999999999999</c:v>
                </c:pt>
                <c:pt idx="1348">
                  <c:v>134.80000000000001</c:v>
                </c:pt>
                <c:pt idx="1349">
                  <c:v>134.9</c:v>
                </c:pt>
                <c:pt idx="1350">
                  <c:v>135</c:v>
                </c:pt>
                <c:pt idx="1351">
                  <c:v>135.1</c:v>
                </c:pt>
                <c:pt idx="1352">
                  <c:v>135.19999999999999</c:v>
                </c:pt>
                <c:pt idx="1353">
                  <c:v>135.30000000000001</c:v>
                </c:pt>
                <c:pt idx="1354">
                  <c:v>135.4</c:v>
                </c:pt>
                <c:pt idx="1355">
                  <c:v>135.5</c:v>
                </c:pt>
                <c:pt idx="1356">
                  <c:v>135.6</c:v>
                </c:pt>
                <c:pt idx="1357">
                  <c:v>135.69999999999999</c:v>
                </c:pt>
                <c:pt idx="1358">
                  <c:v>135.80000000000001</c:v>
                </c:pt>
                <c:pt idx="1359">
                  <c:v>135.9</c:v>
                </c:pt>
                <c:pt idx="1360">
                  <c:v>136</c:v>
                </c:pt>
                <c:pt idx="1361">
                  <c:v>136.1</c:v>
                </c:pt>
                <c:pt idx="1362">
                  <c:v>136.19999999999999</c:v>
                </c:pt>
                <c:pt idx="1363">
                  <c:v>136.30000000000001</c:v>
                </c:pt>
                <c:pt idx="1364">
                  <c:v>136.4</c:v>
                </c:pt>
                <c:pt idx="1365">
                  <c:v>136.5</c:v>
                </c:pt>
                <c:pt idx="1366">
                  <c:v>136.6</c:v>
                </c:pt>
                <c:pt idx="1367">
                  <c:v>136.69999999999999</c:v>
                </c:pt>
                <c:pt idx="1368">
                  <c:v>136.80000000000001</c:v>
                </c:pt>
                <c:pt idx="1369">
                  <c:v>136.9</c:v>
                </c:pt>
                <c:pt idx="1370">
                  <c:v>137</c:v>
                </c:pt>
                <c:pt idx="1371">
                  <c:v>137.1</c:v>
                </c:pt>
                <c:pt idx="1372">
                  <c:v>137.19999999999999</c:v>
                </c:pt>
                <c:pt idx="1373">
                  <c:v>137.30000000000001</c:v>
                </c:pt>
                <c:pt idx="1374">
                  <c:v>137.4</c:v>
                </c:pt>
                <c:pt idx="1375">
                  <c:v>137.5</c:v>
                </c:pt>
                <c:pt idx="1376">
                  <c:v>137.6</c:v>
                </c:pt>
                <c:pt idx="1377">
                  <c:v>137.69999999999999</c:v>
                </c:pt>
                <c:pt idx="1378">
                  <c:v>137.80000000000001</c:v>
                </c:pt>
                <c:pt idx="1379">
                  <c:v>137.9</c:v>
                </c:pt>
                <c:pt idx="1380">
                  <c:v>138</c:v>
                </c:pt>
                <c:pt idx="1381">
                  <c:v>138.1</c:v>
                </c:pt>
                <c:pt idx="1382">
                  <c:v>138.19999999999999</c:v>
                </c:pt>
                <c:pt idx="1383">
                  <c:v>138.30000000000001</c:v>
                </c:pt>
                <c:pt idx="1384">
                  <c:v>138.4</c:v>
                </c:pt>
                <c:pt idx="1385">
                  <c:v>138.5</c:v>
                </c:pt>
                <c:pt idx="1386">
                  <c:v>138.6</c:v>
                </c:pt>
                <c:pt idx="1387">
                  <c:v>138.69999999999999</c:v>
                </c:pt>
                <c:pt idx="1388">
                  <c:v>138.80000000000001</c:v>
                </c:pt>
                <c:pt idx="1389">
                  <c:v>138.9</c:v>
                </c:pt>
                <c:pt idx="1390">
                  <c:v>139</c:v>
                </c:pt>
                <c:pt idx="1391">
                  <c:v>139.1</c:v>
                </c:pt>
                <c:pt idx="1392">
                  <c:v>139.19999999999999</c:v>
                </c:pt>
                <c:pt idx="1393">
                  <c:v>139.30000000000001</c:v>
                </c:pt>
                <c:pt idx="1394">
                  <c:v>139.4</c:v>
                </c:pt>
                <c:pt idx="1395">
                  <c:v>139.5</c:v>
                </c:pt>
                <c:pt idx="1396">
                  <c:v>139.6</c:v>
                </c:pt>
                <c:pt idx="1397">
                  <c:v>139.69999999999999</c:v>
                </c:pt>
                <c:pt idx="1398">
                  <c:v>139.80000000000001</c:v>
                </c:pt>
                <c:pt idx="1399">
                  <c:v>139.9</c:v>
                </c:pt>
                <c:pt idx="1400">
                  <c:v>140</c:v>
                </c:pt>
                <c:pt idx="1401">
                  <c:v>140.1</c:v>
                </c:pt>
                <c:pt idx="1402">
                  <c:v>140.19999999999999</c:v>
                </c:pt>
                <c:pt idx="1403">
                  <c:v>140.30000000000001</c:v>
                </c:pt>
                <c:pt idx="1404">
                  <c:v>140.4</c:v>
                </c:pt>
                <c:pt idx="1405">
                  <c:v>140.5</c:v>
                </c:pt>
                <c:pt idx="1406">
                  <c:v>140.6</c:v>
                </c:pt>
                <c:pt idx="1407">
                  <c:v>140.69999999999999</c:v>
                </c:pt>
                <c:pt idx="1408">
                  <c:v>140.80000000000001</c:v>
                </c:pt>
                <c:pt idx="1409">
                  <c:v>140.9</c:v>
                </c:pt>
                <c:pt idx="1410">
                  <c:v>141</c:v>
                </c:pt>
                <c:pt idx="1411">
                  <c:v>141.1</c:v>
                </c:pt>
                <c:pt idx="1412">
                  <c:v>141.19999999999999</c:v>
                </c:pt>
                <c:pt idx="1413">
                  <c:v>141.30000000000001</c:v>
                </c:pt>
                <c:pt idx="1414">
                  <c:v>141.4</c:v>
                </c:pt>
                <c:pt idx="1415">
                  <c:v>141.5</c:v>
                </c:pt>
                <c:pt idx="1416">
                  <c:v>141.6</c:v>
                </c:pt>
                <c:pt idx="1417">
                  <c:v>141.69999999999999</c:v>
                </c:pt>
                <c:pt idx="1418">
                  <c:v>141.80000000000001</c:v>
                </c:pt>
                <c:pt idx="1419">
                  <c:v>141.9</c:v>
                </c:pt>
                <c:pt idx="1420">
                  <c:v>142</c:v>
                </c:pt>
                <c:pt idx="1421">
                  <c:v>142.1</c:v>
                </c:pt>
                <c:pt idx="1422">
                  <c:v>142.19999999999999</c:v>
                </c:pt>
                <c:pt idx="1423">
                  <c:v>142.30000000000001</c:v>
                </c:pt>
                <c:pt idx="1424">
                  <c:v>142.4</c:v>
                </c:pt>
                <c:pt idx="1425">
                  <c:v>142.5</c:v>
                </c:pt>
                <c:pt idx="1426">
                  <c:v>142.6</c:v>
                </c:pt>
                <c:pt idx="1427">
                  <c:v>142.69999999999999</c:v>
                </c:pt>
                <c:pt idx="1428">
                  <c:v>142.80000000000001</c:v>
                </c:pt>
                <c:pt idx="1429">
                  <c:v>142.9</c:v>
                </c:pt>
                <c:pt idx="1430">
                  <c:v>143</c:v>
                </c:pt>
                <c:pt idx="1431">
                  <c:v>143.1</c:v>
                </c:pt>
                <c:pt idx="1432">
                  <c:v>143.19999999999999</c:v>
                </c:pt>
                <c:pt idx="1433">
                  <c:v>143.30000000000001</c:v>
                </c:pt>
                <c:pt idx="1434">
                  <c:v>143.4</c:v>
                </c:pt>
                <c:pt idx="1435">
                  <c:v>143.5</c:v>
                </c:pt>
                <c:pt idx="1436">
                  <c:v>143.6</c:v>
                </c:pt>
                <c:pt idx="1437">
                  <c:v>143.69999999999999</c:v>
                </c:pt>
                <c:pt idx="1438">
                  <c:v>143.80000000000001</c:v>
                </c:pt>
                <c:pt idx="1439">
                  <c:v>143.9</c:v>
                </c:pt>
                <c:pt idx="1440">
                  <c:v>144</c:v>
                </c:pt>
                <c:pt idx="1441">
                  <c:v>144.1</c:v>
                </c:pt>
                <c:pt idx="1442">
                  <c:v>144.19999999999999</c:v>
                </c:pt>
                <c:pt idx="1443">
                  <c:v>144.30000000000001</c:v>
                </c:pt>
                <c:pt idx="1444">
                  <c:v>144.4</c:v>
                </c:pt>
                <c:pt idx="1445">
                  <c:v>144.5</c:v>
                </c:pt>
                <c:pt idx="1446">
                  <c:v>144.6</c:v>
                </c:pt>
                <c:pt idx="1447">
                  <c:v>144.69999999999999</c:v>
                </c:pt>
                <c:pt idx="1448">
                  <c:v>144.80000000000001</c:v>
                </c:pt>
                <c:pt idx="1449">
                  <c:v>144.9</c:v>
                </c:pt>
                <c:pt idx="1450">
                  <c:v>145</c:v>
                </c:pt>
                <c:pt idx="1451">
                  <c:v>145.1</c:v>
                </c:pt>
                <c:pt idx="1452">
                  <c:v>145.19999999999999</c:v>
                </c:pt>
                <c:pt idx="1453">
                  <c:v>145.30000000000001</c:v>
                </c:pt>
                <c:pt idx="1454">
                  <c:v>145.4</c:v>
                </c:pt>
                <c:pt idx="1455">
                  <c:v>145.5</c:v>
                </c:pt>
                <c:pt idx="1456">
                  <c:v>145.6</c:v>
                </c:pt>
                <c:pt idx="1457">
                  <c:v>145.69999999999999</c:v>
                </c:pt>
                <c:pt idx="1458">
                  <c:v>145.80000000000001</c:v>
                </c:pt>
                <c:pt idx="1459">
                  <c:v>145.9</c:v>
                </c:pt>
                <c:pt idx="1460">
                  <c:v>146</c:v>
                </c:pt>
                <c:pt idx="1461">
                  <c:v>146.1</c:v>
                </c:pt>
                <c:pt idx="1462">
                  <c:v>146.19999999999999</c:v>
                </c:pt>
                <c:pt idx="1463">
                  <c:v>146.30000000000001</c:v>
                </c:pt>
                <c:pt idx="1464">
                  <c:v>146.4</c:v>
                </c:pt>
                <c:pt idx="1465">
                  <c:v>146.5</c:v>
                </c:pt>
                <c:pt idx="1466">
                  <c:v>146.6</c:v>
                </c:pt>
                <c:pt idx="1467">
                  <c:v>146.69999999999999</c:v>
                </c:pt>
                <c:pt idx="1468">
                  <c:v>146.80000000000001</c:v>
                </c:pt>
                <c:pt idx="1469">
                  <c:v>146.9</c:v>
                </c:pt>
                <c:pt idx="1470">
                  <c:v>147</c:v>
                </c:pt>
                <c:pt idx="1471">
                  <c:v>147.1</c:v>
                </c:pt>
                <c:pt idx="1472">
                  <c:v>147.19999999999999</c:v>
                </c:pt>
                <c:pt idx="1473">
                  <c:v>147.30000000000001</c:v>
                </c:pt>
                <c:pt idx="1474">
                  <c:v>147.4</c:v>
                </c:pt>
                <c:pt idx="1475">
                  <c:v>147.5</c:v>
                </c:pt>
                <c:pt idx="1476">
                  <c:v>147.6</c:v>
                </c:pt>
                <c:pt idx="1477">
                  <c:v>147.69999999999999</c:v>
                </c:pt>
                <c:pt idx="1478">
                  <c:v>147.80000000000001</c:v>
                </c:pt>
                <c:pt idx="1479">
                  <c:v>147.9</c:v>
                </c:pt>
                <c:pt idx="1480">
                  <c:v>148</c:v>
                </c:pt>
                <c:pt idx="1481">
                  <c:v>148.1</c:v>
                </c:pt>
                <c:pt idx="1482">
                  <c:v>148.19999999999999</c:v>
                </c:pt>
                <c:pt idx="1483">
                  <c:v>148.30000000000001</c:v>
                </c:pt>
                <c:pt idx="1484">
                  <c:v>148.4</c:v>
                </c:pt>
                <c:pt idx="1485">
                  <c:v>148.5</c:v>
                </c:pt>
                <c:pt idx="1486">
                  <c:v>148.6</c:v>
                </c:pt>
                <c:pt idx="1487">
                  <c:v>148.69999999999999</c:v>
                </c:pt>
                <c:pt idx="1488">
                  <c:v>148.80000000000001</c:v>
                </c:pt>
                <c:pt idx="1489">
                  <c:v>148.9</c:v>
                </c:pt>
                <c:pt idx="1490">
                  <c:v>149</c:v>
                </c:pt>
                <c:pt idx="1491">
                  <c:v>149.1</c:v>
                </c:pt>
                <c:pt idx="1492">
                  <c:v>149.19999999999999</c:v>
                </c:pt>
                <c:pt idx="1493">
                  <c:v>149.30000000000001</c:v>
                </c:pt>
                <c:pt idx="1494">
                  <c:v>149.4</c:v>
                </c:pt>
                <c:pt idx="1495">
                  <c:v>149.5</c:v>
                </c:pt>
                <c:pt idx="1496">
                  <c:v>149.6</c:v>
                </c:pt>
                <c:pt idx="1497">
                  <c:v>149.69999999999999</c:v>
                </c:pt>
                <c:pt idx="1498">
                  <c:v>149.80000000000001</c:v>
                </c:pt>
                <c:pt idx="1499">
                  <c:v>149.9</c:v>
                </c:pt>
                <c:pt idx="1500">
                  <c:v>150</c:v>
                </c:pt>
                <c:pt idx="1501">
                  <c:v>150.1</c:v>
                </c:pt>
                <c:pt idx="1502">
                  <c:v>150.19999999999999</c:v>
                </c:pt>
                <c:pt idx="1503">
                  <c:v>150.30000000000001</c:v>
                </c:pt>
                <c:pt idx="1504">
                  <c:v>150.4</c:v>
                </c:pt>
                <c:pt idx="1505">
                  <c:v>150.5</c:v>
                </c:pt>
                <c:pt idx="1506">
                  <c:v>150.6</c:v>
                </c:pt>
                <c:pt idx="1507">
                  <c:v>150.69999999999999</c:v>
                </c:pt>
                <c:pt idx="1508">
                  <c:v>150.80000000000001</c:v>
                </c:pt>
                <c:pt idx="1509">
                  <c:v>150.9</c:v>
                </c:pt>
                <c:pt idx="1510">
                  <c:v>151</c:v>
                </c:pt>
                <c:pt idx="1511">
                  <c:v>151.1</c:v>
                </c:pt>
                <c:pt idx="1512">
                  <c:v>151.19999999999999</c:v>
                </c:pt>
                <c:pt idx="1513">
                  <c:v>151.30000000000001</c:v>
                </c:pt>
                <c:pt idx="1514">
                  <c:v>151.4</c:v>
                </c:pt>
                <c:pt idx="1515">
                  <c:v>151.5</c:v>
                </c:pt>
                <c:pt idx="1516">
                  <c:v>151.6</c:v>
                </c:pt>
                <c:pt idx="1517">
                  <c:v>151.69999999999999</c:v>
                </c:pt>
                <c:pt idx="1518">
                  <c:v>151.80000000000001</c:v>
                </c:pt>
                <c:pt idx="1519">
                  <c:v>151.9</c:v>
                </c:pt>
                <c:pt idx="1520">
                  <c:v>152</c:v>
                </c:pt>
                <c:pt idx="1521">
                  <c:v>152.1</c:v>
                </c:pt>
                <c:pt idx="1522">
                  <c:v>152.19999999999999</c:v>
                </c:pt>
                <c:pt idx="1523">
                  <c:v>152.30000000000001</c:v>
                </c:pt>
                <c:pt idx="1524">
                  <c:v>152.4</c:v>
                </c:pt>
                <c:pt idx="1525">
                  <c:v>152.5</c:v>
                </c:pt>
                <c:pt idx="1526">
                  <c:v>152.6</c:v>
                </c:pt>
                <c:pt idx="1527">
                  <c:v>152.69999999999999</c:v>
                </c:pt>
                <c:pt idx="1528">
                  <c:v>152.80000000000001</c:v>
                </c:pt>
                <c:pt idx="1529">
                  <c:v>152.9</c:v>
                </c:pt>
                <c:pt idx="1530">
                  <c:v>153</c:v>
                </c:pt>
                <c:pt idx="1531">
                  <c:v>153.1</c:v>
                </c:pt>
                <c:pt idx="1532">
                  <c:v>153.19999999999999</c:v>
                </c:pt>
                <c:pt idx="1533">
                  <c:v>153.30000000000001</c:v>
                </c:pt>
                <c:pt idx="1534">
                  <c:v>153.4</c:v>
                </c:pt>
                <c:pt idx="1535">
                  <c:v>153.5</c:v>
                </c:pt>
                <c:pt idx="1536">
                  <c:v>153.6</c:v>
                </c:pt>
                <c:pt idx="1537">
                  <c:v>153.69999999999999</c:v>
                </c:pt>
                <c:pt idx="1538">
                  <c:v>153.80000000000001</c:v>
                </c:pt>
                <c:pt idx="1539">
                  <c:v>153.9</c:v>
                </c:pt>
                <c:pt idx="1540">
                  <c:v>154</c:v>
                </c:pt>
                <c:pt idx="1541">
                  <c:v>154.1</c:v>
                </c:pt>
                <c:pt idx="1542">
                  <c:v>154.19999999999999</c:v>
                </c:pt>
                <c:pt idx="1543">
                  <c:v>154.30000000000001</c:v>
                </c:pt>
                <c:pt idx="1544">
                  <c:v>154.4</c:v>
                </c:pt>
                <c:pt idx="1545">
                  <c:v>154.5</c:v>
                </c:pt>
                <c:pt idx="1546">
                  <c:v>154.6</c:v>
                </c:pt>
                <c:pt idx="1547">
                  <c:v>154.69999999999999</c:v>
                </c:pt>
                <c:pt idx="1548">
                  <c:v>154.80000000000001</c:v>
                </c:pt>
                <c:pt idx="1549">
                  <c:v>154.9</c:v>
                </c:pt>
                <c:pt idx="1550">
                  <c:v>155</c:v>
                </c:pt>
                <c:pt idx="1551">
                  <c:v>155.1</c:v>
                </c:pt>
                <c:pt idx="1552">
                  <c:v>155.19999999999999</c:v>
                </c:pt>
                <c:pt idx="1553">
                  <c:v>155.30000000000001</c:v>
                </c:pt>
                <c:pt idx="1554">
                  <c:v>155.4</c:v>
                </c:pt>
                <c:pt idx="1555">
                  <c:v>155.5</c:v>
                </c:pt>
                <c:pt idx="1556">
                  <c:v>155.6</c:v>
                </c:pt>
                <c:pt idx="1557">
                  <c:v>155.69999999999999</c:v>
                </c:pt>
                <c:pt idx="1558">
                  <c:v>155.80000000000001</c:v>
                </c:pt>
                <c:pt idx="1559">
                  <c:v>155.9</c:v>
                </c:pt>
                <c:pt idx="1560">
                  <c:v>156</c:v>
                </c:pt>
                <c:pt idx="1561">
                  <c:v>156.1</c:v>
                </c:pt>
                <c:pt idx="1562">
                  <c:v>156.19999999999999</c:v>
                </c:pt>
                <c:pt idx="1563">
                  <c:v>156.30000000000001</c:v>
                </c:pt>
                <c:pt idx="1564">
                  <c:v>156.4</c:v>
                </c:pt>
                <c:pt idx="1565">
                  <c:v>156.5</c:v>
                </c:pt>
                <c:pt idx="1566">
                  <c:v>156.6</c:v>
                </c:pt>
                <c:pt idx="1567">
                  <c:v>156.69999999999999</c:v>
                </c:pt>
                <c:pt idx="1568">
                  <c:v>156.80000000000001</c:v>
                </c:pt>
                <c:pt idx="1569">
                  <c:v>156.9</c:v>
                </c:pt>
                <c:pt idx="1570">
                  <c:v>157</c:v>
                </c:pt>
                <c:pt idx="1571">
                  <c:v>157.1</c:v>
                </c:pt>
                <c:pt idx="1572">
                  <c:v>157.19999999999999</c:v>
                </c:pt>
                <c:pt idx="1573">
                  <c:v>157.30000000000001</c:v>
                </c:pt>
                <c:pt idx="1574">
                  <c:v>157.4</c:v>
                </c:pt>
                <c:pt idx="1575">
                  <c:v>157.5</c:v>
                </c:pt>
                <c:pt idx="1576">
                  <c:v>157.6</c:v>
                </c:pt>
                <c:pt idx="1577">
                  <c:v>157.69999999999999</c:v>
                </c:pt>
                <c:pt idx="1578">
                  <c:v>157.80000000000001</c:v>
                </c:pt>
                <c:pt idx="1579">
                  <c:v>157.9</c:v>
                </c:pt>
                <c:pt idx="1580">
                  <c:v>158</c:v>
                </c:pt>
                <c:pt idx="1581">
                  <c:v>158.1</c:v>
                </c:pt>
                <c:pt idx="1582">
                  <c:v>158.19999999999999</c:v>
                </c:pt>
                <c:pt idx="1583">
                  <c:v>158.30000000000001</c:v>
                </c:pt>
                <c:pt idx="1584">
                  <c:v>158.4</c:v>
                </c:pt>
                <c:pt idx="1585">
                  <c:v>158.5</c:v>
                </c:pt>
                <c:pt idx="1586">
                  <c:v>158.6</c:v>
                </c:pt>
                <c:pt idx="1587">
                  <c:v>158.69999999999999</c:v>
                </c:pt>
                <c:pt idx="1588">
                  <c:v>158.80000000000001</c:v>
                </c:pt>
                <c:pt idx="1589">
                  <c:v>158.9</c:v>
                </c:pt>
                <c:pt idx="1590">
                  <c:v>159</c:v>
                </c:pt>
                <c:pt idx="1591">
                  <c:v>159.1</c:v>
                </c:pt>
                <c:pt idx="1592">
                  <c:v>159.19999999999999</c:v>
                </c:pt>
                <c:pt idx="1593">
                  <c:v>159.30000000000001</c:v>
                </c:pt>
                <c:pt idx="1594">
                  <c:v>159.4</c:v>
                </c:pt>
                <c:pt idx="1595">
                  <c:v>159.5</c:v>
                </c:pt>
                <c:pt idx="1596">
                  <c:v>159.6</c:v>
                </c:pt>
                <c:pt idx="1597">
                  <c:v>159.69999999999999</c:v>
                </c:pt>
                <c:pt idx="1598">
                  <c:v>159.80000000000001</c:v>
                </c:pt>
                <c:pt idx="1599">
                  <c:v>159.9</c:v>
                </c:pt>
                <c:pt idx="1600">
                  <c:v>160</c:v>
                </c:pt>
                <c:pt idx="1601">
                  <c:v>160.1</c:v>
                </c:pt>
                <c:pt idx="1602">
                  <c:v>160.19999999999999</c:v>
                </c:pt>
                <c:pt idx="1603">
                  <c:v>160.30000000000001</c:v>
                </c:pt>
                <c:pt idx="1604">
                  <c:v>160.4</c:v>
                </c:pt>
                <c:pt idx="1605">
                  <c:v>160.5</c:v>
                </c:pt>
                <c:pt idx="1606">
                  <c:v>160.6</c:v>
                </c:pt>
                <c:pt idx="1607">
                  <c:v>160.69999999999999</c:v>
                </c:pt>
                <c:pt idx="1608">
                  <c:v>160.80000000000001</c:v>
                </c:pt>
                <c:pt idx="1609">
                  <c:v>160.9</c:v>
                </c:pt>
                <c:pt idx="1610">
                  <c:v>161</c:v>
                </c:pt>
                <c:pt idx="1611">
                  <c:v>161.1</c:v>
                </c:pt>
                <c:pt idx="1612">
                  <c:v>161.19999999999999</c:v>
                </c:pt>
                <c:pt idx="1613">
                  <c:v>161.30000000000001</c:v>
                </c:pt>
                <c:pt idx="1614">
                  <c:v>161.4</c:v>
                </c:pt>
                <c:pt idx="1615">
                  <c:v>161.5</c:v>
                </c:pt>
                <c:pt idx="1616">
                  <c:v>161.6</c:v>
                </c:pt>
                <c:pt idx="1617">
                  <c:v>161.69999999999999</c:v>
                </c:pt>
                <c:pt idx="1618">
                  <c:v>161.80000000000001</c:v>
                </c:pt>
                <c:pt idx="1619">
                  <c:v>161.9</c:v>
                </c:pt>
                <c:pt idx="1620">
                  <c:v>162</c:v>
                </c:pt>
                <c:pt idx="1621">
                  <c:v>162.1</c:v>
                </c:pt>
                <c:pt idx="1622">
                  <c:v>162.19999999999999</c:v>
                </c:pt>
                <c:pt idx="1623">
                  <c:v>162.30000000000001</c:v>
                </c:pt>
                <c:pt idx="1624">
                  <c:v>162.4</c:v>
                </c:pt>
                <c:pt idx="1625">
                  <c:v>162.5</c:v>
                </c:pt>
                <c:pt idx="1626">
                  <c:v>162.6</c:v>
                </c:pt>
                <c:pt idx="1627">
                  <c:v>162.69999999999999</c:v>
                </c:pt>
                <c:pt idx="1628">
                  <c:v>162.80000000000001</c:v>
                </c:pt>
                <c:pt idx="1629">
                  <c:v>162.9</c:v>
                </c:pt>
                <c:pt idx="1630">
                  <c:v>163</c:v>
                </c:pt>
                <c:pt idx="1631">
                  <c:v>163.1</c:v>
                </c:pt>
                <c:pt idx="1632">
                  <c:v>163.19999999999999</c:v>
                </c:pt>
                <c:pt idx="1633">
                  <c:v>163.30000000000001</c:v>
                </c:pt>
                <c:pt idx="1634">
                  <c:v>163.4</c:v>
                </c:pt>
                <c:pt idx="1635">
                  <c:v>163.5</c:v>
                </c:pt>
                <c:pt idx="1636">
                  <c:v>163.6</c:v>
                </c:pt>
                <c:pt idx="1637">
                  <c:v>163.69999999999999</c:v>
                </c:pt>
                <c:pt idx="1638">
                  <c:v>163.80000000000001</c:v>
                </c:pt>
                <c:pt idx="1639">
                  <c:v>163.9</c:v>
                </c:pt>
                <c:pt idx="1640">
                  <c:v>164</c:v>
                </c:pt>
                <c:pt idx="1641">
                  <c:v>164.1</c:v>
                </c:pt>
                <c:pt idx="1642">
                  <c:v>164.2</c:v>
                </c:pt>
                <c:pt idx="1643">
                  <c:v>164.3</c:v>
                </c:pt>
                <c:pt idx="1644">
                  <c:v>164.4</c:v>
                </c:pt>
                <c:pt idx="1645">
                  <c:v>164.5</c:v>
                </c:pt>
                <c:pt idx="1646">
                  <c:v>164.6</c:v>
                </c:pt>
                <c:pt idx="1647">
                  <c:v>164.7</c:v>
                </c:pt>
                <c:pt idx="1648">
                  <c:v>164.8</c:v>
                </c:pt>
                <c:pt idx="1649">
                  <c:v>164.9</c:v>
                </c:pt>
                <c:pt idx="1650">
                  <c:v>165</c:v>
                </c:pt>
                <c:pt idx="1651">
                  <c:v>165.1</c:v>
                </c:pt>
                <c:pt idx="1652">
                  <c:v>165.2</c:v>
                </c:pt>
                <c:pt idx="1653">
                  <c:v>165.3</c:v>
                </c:pt>
                <c:pt idx="1654">
                  <c:v>165.4</c:v>
                </c:pt>
                <c:pt idx="1655">
                  <c:v>165.5</c:v>
                </c:pt>
                <c:pt idx="1656">
                  <c:v>165.6</c:v>
                </c:pt>
                <c:pt idx="1657">
                  <c:v>165.7</c:v>
                </c:pt>
                <c:pt idx="1658">
                  <c:v>165.8</c:v>
                </c:pt>
                <c:pt idx="1659">
                  <c:v>165.9</c:v>
                </c:pt>
                <c:pt idx="1660">
                  <c:v>166</c:v>
                </c:pt>
                <c:pt idx="1661">
                  <c:v>166.1</c:v>
                </c:pt>
                <c:pt idx="1662">
                  <c:v>166.2</c:v>
                </c:pt>
                <c:pt idx="1663">
                  <c:v>166.3</c:v>
                </c:pt>
                <c:pt idx="1664">
                  <c:v>166.4</c:v>
                </c:pt>
                <c:pt idx="1665">
                  <c:v>166.5</c:v>
                </c:pt>
                <c:pt idx="1666">
                  <c:v>166.6</c:v>
                </c:pt>
                <c:pt idx="1667">
                  <c:v>166.7</c:v>
                </c:pt>
                <c:pt idx="1668">
                  <c:v>166.8</c:v>
                </c:pt>
                <c:pt idx="1669">
                  <c:v>166.9</c:v>
                </c:pt>
                <c:pt idx="1670">
                  <c:v>167</c:v>
                </c:pt>
                <c:pt idx="1671">
                  <c:v>167.1</c:v>
                </c:pt>
                <c:pt idx="1672">
                  <c:v>167.2</c:v>
                </c:pt>
                <c:pt idx="1673">
                  <c:v>167.3</c:v>
                </c:pt>
                <c:pt idx="1674">
                  <c:v>167.4</c:v>
                </c:pt>
                <c:pt idx="1675">
                  <c:v>167.5</c:v>
                </c:pt>
                <c:pt idx="1676">
                  <c:v>167.6</c:v>
                </c:pt>
                <c:pt idx="1677">
                  <c:v>167.7</c:v>
                </c:pt>
                <c:pt idx="1678">
                  <c:v>167.8</c:v>
                </c:pt>
                <c:pt idx="1679">
                  <c:v>167.9</c:v>
                </c:pt>
                <c:pt idx="1680">
                  <c:v>168</c:v>
                </c:pt>
                <c:pt idx="1681">
                  <c:v>168.1</c:v>
                </c:pt>
                <c:pt idx="1682">
                  <c:v>168.2</c:v>
                </c:pt>
                <c:pt idx="1683">
                  <c:v>168.3</c:v>
                </c:pt>
                <c:pt idx="1684">
                  <c:v>168.4</c:v>
                </c:pt>
                <c:pt idx="1685">
                  <c:v>168.5</c:v>
                </c:pt>
                <c:pt idx="1686">
                  <c:v>168.6</c:v>
                </c:pt>
                <c:pt idx="1687">
                  <c:v>168.7</c:v>
                </c:pt>
                <c:pt idx="1688">
                  <c:v>168.8</c:v>
                </c:pt>
                <c:pt idx="1689">
                  <c:v>168.9</c:v>
                </c:pt>
                <c:pt idx="1690">
                  <c:v>169</c:v>
                </c:pt>
                <c:pt idx="1691">
                  <c:v>169.1</c:v>
                </c:pt>
                <c:pt idx="1692">
                  <c:v>169.2</c:v>
                </c:pt>
                <c:pt idx="1693">
                  <c:v>169.3</c:v>
                </c:pt>
                <c:pt idx="1694">
                  <c:v>169.4</c:v>
                </c:pt>
                <c:pt idx="1695">
                  <c:v>169.5</c:v>
                </c:pt>
                <c:pt idx="1696">
                  <c:v>169.6</c:v>
                </c:pt>
                <c:pt idx="1697">
                  <c:v>169.7</c:v>
                </c:pt>
                <c:pt idx="1698">
                  <c:v>169.8</c:v>
                </c:pt>
                <c:pt idx="1699">
                  <c:v>169.9</c:v>
                </c:pt>
                <c:pt idx="1700">
                  <c:v>170</c:v>
                </c:pt>
                <c:pt idx="1701">
                  <c:v>170.1</c:v>
                </c:pt>
                <c:pt idx="1702">
                  <c:v>170.2</c:v>
                </c:pt>
                <c:pt idx="1703">
                  <c:v>170.3</c:v>
                </c:pt>
                <c:pt idx="1704">
                  <c:v>170.4</c:v>
                </c:pt>
                <c:pt idx="1705">
                  <c:v>170.5</c:v>
                </c:pt>
                <c:pt idx="1706">
                  <c:v>170.6</c:v>
                </c:pt>
                <c:pt idx="1707">
                  <c:v>170.7</c:v>
                </c:pt>
                <c:pt idx="1708">
                  <c:v>170.8</c:v>
                </c:pt>
                <c:pt idx="1709">
                  <c:v>170.9</c:v>
                </c:pt>
                <c:pt idx="1710">
                  <c:v>171</c:v>
                </c:pt>
                <c:pt idx="1711">
                  <c:v>171.1</c:v>
                </c:pt>
                <c:pt idx="1712">
                  <c:v>171.2</c:v>
                </c:pt>
                <c:pt idx="1713">
                  <c:v>171.3</c:v>
                </c:pt>
                <c:pt idx="1714">
                  <c:v>171.4</c:v>
                </c:pt>
                <c:pt idx="1715">
                  <c:v>171.5</c:v>
                </c:pt>
                <c:pt idx="1716">
                  <c:v>171.6</c:v>
                </c:pt>
                <c:pt idx="1717">
                  <c:v>171.7</c:v>
                </c:pt>
                <c:pt idx="1718">
                  <c:v>171.8</c:v>
                </c:pt>
                <c:pt idx="1719">
                  <c:v>171.9</c:v>
                </c:pt>
                <c:pt idx="1720">
                  <c:v>172</c:v>
                </c:pt>
                <c:pt idx="1721">
                  <c:v>172.1</c:v>
                </c:pt>
                <c:pt idx="1722">
                  <c:v>172.2</c:v>
                </c:pt>
                <c:pt idx="1723">
                  <c:v>172.3</c:v>
                </c:pt>
                <c:pt idx="1724">
                  <c:v>172.4</c:v>
                </c:pt>
                <c:pt idx="1725">
                  <c:v>172.5</c:v>
                </c:pt>
                <c:pt idx="1726">
                  <c:v>172.6</c:v>
                </c:pt>
                <c:pt idx="1727">
                  <c:v>172.7</c:v>
                </c:pt>
                <c:pt idx="1728">
                  <c:v>172.8</c:v>
                </c:pt>
                <c:pt idx="1729">
                  <c:v>172.9</c:v>
                </c:pt>
                <c:pt idx="1730">
                  <c:v>173</c:v>
                </c:pt>
                <c:pt idx="1731">
                  <c:v>173.1</c:v>
                </c:pt>
                <c:pt idx="1732">
                  <c:v>173.2</c:v>
                </c:pt>
                <c:pt idx="1733">
                  <c:v>173.3</c:v>
                </c:pt>
                <c:pt idx="1734">
                  <c:v>173.4</c:v>
                </c:pt>
                <c:pt idx="1735">
                  <c:v>173.5</c:v>
                </c:pt>
                <c:pt idx="1736">
                  <c:v>173.6</c:v>
                </c:pt>
                <c:pt idx="1737">
                  <c:v>173.7</c:v>
                </c:pt>
                <c:pt idx="1738">
                  <c:v>173.8</c:v>
                </c:pt>
                <c:pt idx="1739">
                  <c:v>173.9</c:v>
                </c:pt>
                <c:pt idx="1740">
                  <c:v>174</c:v>
                </c:pt>
                <c:pt idx="1741">
                  <c:v>174.1</c:v>
                </c:pt>
                <c:pt idx="1742">
                  <c:v>174.2</c:v>
                </c:pt>
                <c:pt idx="1743">
                  <c:v>174.3</c:v>
                </c:pt>
                <c:pt idx="1744">
                  <c:v>174.4</c:v>
                </c:pt>
                <c:pt idx="1745">
                  <c:v>174.5</c:v>
                </c:pt>
                <c:pt idx="1746">
                  <c:v>174.6</c:v>
                </c:pt>
                <c:pt idx="1747">
                  <c:v>174.7</c:v>
                </c:pt>
                <c:pt idx="1748">
                  <c:v>174.8</c:v>
                </c:pt>
                <c:pt idx="1749">
                  <c:v>174.9</c:v>
                </c:pt>
                <c:pt idx="1750">
                  <c:v>175</c:v>
                </c:pt>
                <c:pt idx="1751">
                  <c:v>175.1</c:v>
                </c:pt>
                <c:pt idx="1752">
                  <c:v>175.2</c:v>
                </c:pt>
                <c:pt idx="1753">
                  <c:v>175.3</c:v>
                </c:pt>
                <c:pt idx="1754">
                  <c:v>175.4</c:v>
                </c:pt>
                <c:pt idx="1755">
                  <c:v>175.5</c:v>
                </c:pt>
                <c:pt idx="1756">
                  <c:v>175.6</c:v>
                </c:pt>
                <c:pt idx="1757">
                  <c:v>175.7</c:v>
                </c:pt>
                <c:pt idx="1758">
                  <c:v>175.8</c:v>
                </c:pt>
                <c:pt idx="1759">
                  <c:v>175.9</c:v>
                </c:pt>
                <c:pt idx="1760">
                  <c:v>176</c:v>
                </c:pt>
                <c:pt idx="1761">
                  <c:v>176.1</c:v>
                </c:pt>
                <c:pt idx="1762">
                  <c:v>176.2</c:v>
                </c:pt>
                <c:pt idx="1763">
                  <c:v>176.3</c:v>
                </c:pt>
                <c:pt idx="1764">
                  <c:v>176.4</c:v>
                </c:pt>
                <c:pt idx="1765">
                  <c:v>176.5</c:v>
                </c:pt>
                <c:pt idx="1766">
                  <c:v>176.6</c:v>
                </c:pt>
                <c:pt idx="1767">
                  <c:v>176.7</c:v>
                </c:pt>
                <c:pt idx="1768">
                  <c:v>176.8</c:v>
                </c:pt>
                <c:pt idx="1769">
                  <c:v>176.9</c:v>
                </c:pt>
                <c:pt idx="1770">
                  <c:v>177</c:v>
                </c:pt>
                <c:pt idx="1771">
                  <c:v>177.1</c:v>
                </c:pt>
                <c:pt idx="1772">
                  <c:v>177.2</c:v>
                </c:pt>
                <c:pt idx="1773">
                  <c:v>177.3</c:v>
                </c:pt>
                <c:pt idx="1774">
                  <c:v>177.4</c:v>
                </c:pt>
                <c:pt idx="1775">
                  <c:v>177.5</c:v>
                </c:pt>
                <c:pt idx="1776">
                  <c:v>177.6</c:v>
                </c:pt>
                <c:pt idx="1777">
                  <c:v>177.7</c:v>
                </c:pt>
                <c:pt idx="1778">
                  <c:v>177.8</c:v>
                </c:pt>
                <c:pt idx="1779">
                  <c:v>177.9</c:v>
                </c:pt>
                <c:pt idx="1780">
                  <c:v>178</c:v>
                </c:pt>
                <c:pt idx="1781">
                  <c:v>178.1</c:v>
                </c:pt>
                <c:pt idx="1782">
                  <c:v>178.2</c:v>
                </c:pt>
                <c:pt idx="1783">
                  <c:v>178.3</c:v>
                </c:pt>
                <c:pt idx="1784">
                  <c:v>178.4</c:v>
                </c:pt>
                <c:pt idx="1785">
                  <c:v>178.5</c:v>
                </c:pt>
                <c:pt idx="1786">
                  <c:v>178.6</c:v>
                </c:pt>
                <c:pt idx="1787">
                  <c:v>178.7</c:v>
                </c:pt>
                <c:pt idx="1788">
                  <c:v>178.8</c:v>
                </c:pt>
                <c:pt idx="1789">
                  <c:v>178.9</c:v>
                </c:pt>
                <c:pt idx="1790">
                  <c:v>179</c:v>
                </c:pt>
                <c:pt idx="1791">
                  <c:v>179.1</c:v>
                </c:pt>
                <c:pt idx="1792">
                  <c:v>179.2</c:v>
                </c:pt>
                <c:pt idx="1793">
                  <c:v>179.3</c:v>
                </c:pt>
                <c:pt idx="1794">
                  <c:v>179.4</c:v>
                </c:pt>
                <c:pt idx="1795">
                  <c:v>179.5</c:v>
                </c:pt>
                <c:pt idx="1796">
                  <c:v>179.6</c:v>
                </c:pt>
                <c:pt idx="1797">
                  <c:v>179.7</c:v>
                </c:pt>
                <c:pt idx="1798">
                  <c:v>179.8</c:v>
                </c:pt>
                <c:pt idx="1799">
                  <c:v>179.9</c:v>
                </c:pt>
                <c:pt idx="1800">
                  <c:v>180</c:v>
                </c:pt>
                <c:pt idx="1801">
                  <c:v>180.1</c:v>
                </c:pt>
                <c:pt idx="1802">
                  <c:v>180.2</c:v>
                </c:pt>
                <c:pt idx="1803">
                  <c:v>180.3</c:v>
                </c:pt>
                <c:pt idx="1804">
                  <c:v>180.4</c:v>
                </c:pt>
                <c:pt idx="1805">
                  <c:v>180.5</c:v>
                </c:pt>
                <c:pt idx="1806">
                  <c:v>180.6</c:v>
                </c:pt>
                <c:pt idx="1807">
                  <c:v>180.7</c:v>
                </c:pt>
                <c:pt idx="1808">
                  <c:v>180.8</c:v>
                </c:pt>
                <c:pt idx="1809">
                  <c:v>180.9</c:v>
                </c:pt>
                <c:pt idx="1810">
                  <c:v>181</c:v>
                </c:pt>
                <c:pt idx="1811">
                  <c:v>181.1</c:v>
                </c:pt>
                <c:pt idx="1812">
                  <c:v>181.2</c:v>
                </c:pt>
                <c:pt idx="1813">
                  <c:v>181.3</c:v>
                </c:pt>
                <c:pt idx="1814">
                  <c:v>181.4</c:v>
                </c:pt>
                <c:pt idx="1815">
                  <c:v>181.5</c:v>
                </c:pt>
                <c:pt idx="1816">
                  <c:v>181.6</c:v>
                </c:pt>
                <c:pt idx="1817">
                  <c:v>181.7</c:v>
                </c:pt>
                <c:pt idx="1818">
                  <c:v>181.8</c:v>
                </c:pt>
                <c:pt idx="1819">
                  <c:v>181.9</c:v>
                </c:pt>
                <c:pt idx="1820">
                  <c:v>182</c:v>
                </c:pt>
                <c:pt idx="1821">
                  <c:v>182.1</c:v>
                </c:pt>
                <c:pt idx="1822">
                  <c:v>182.2</c:v>
                </c:pt>
                <c:pt idx="1823">
                  <c:v>182.3</c:v>
                </c:pt>
                <c:pt idx="1824">
                  <c:v>182.4</c:v>
                </c:pt>
                <c:pt idx="1825">
                  <c:v>182.5</c:v>
                </c:pt>
                <c:pt idx="1826">
                  <c:v>182.6</c:v>
                </c:pt>
                <c:pt idx="1827">
                  <c:v>182.7</c:v>
                </c:pt>
                <c:pt idx="1828">
                  <c:v>182.8</c:v>
                </c:pt>
                <c:pt idx="1829">
                  <c:v>182.9</c:v>
                </c:pt>
                <c:pt idx="1830">
                  <c:v>183</c:v>
                </c:pt>
                <c:pt idx="1831">
                  <c:v>183.1</c:v>
                </c:pt>
                <c:pt idx="1832">
                  <c:v>183.2</c:v>
                </c:pt>
                <c:pt idx="1833">
                  <c:v>183.3</c:v>
                </c:pt>
                <c:pt idx="1834">
                  <c:v>183.4</c:v>
                </c:pt>
                <c:pt idx="1835">
                  <c:v>183.5</c:v>
                </c:pt>
                <c:pt idx="1836">
                  <c:v>183.6</c:v>
                </c:pt>
                <c:pt idx="1837">
                  <c:v>183.7</c:v>
                </c:pt>
                <c:pt idx="1838">
                  <c:v>183.8</c:v>
                </c:pt>
                <c:pt idx="1839">
                  <c:v>183.9</c:v>
                </c:pt>
                <c:pt idx="1840">
                  <c:v>184</c:v>
                </c:pt>
                <c:pt idx="1841">
                  <c:v>184.1</c:v>
                </c:pt>
                <c:pt idx="1842">
                  <c:v>184.2</c:v>
                </c:pt>
                <c:pt idx="1843">
                  <c:v>184.3</c:v>
                </c:pt>
                <c:pt idx="1844">
                  <c:v>184.4</c:v>
                </c:pt>
                <c:pt idx="1845">
                  <c:v>184.5</c:v>
                </c:pt>
                <c:pt idx="1846">
                  <c:v>184.6</c:v>
                </c:pt>
                <c:pt idx="1847">
                  <c:v>184.7</c:v>
                </c:pt>
                <c:pt idx="1848">
                  <c:v>184.8</c:v>
                </c:pt>
                <c:pt idx="1849">
                  <c:v>184.9</c:v>
                </c:pt>
                <c:pt idx="1850">
                  <c:v>185</c:v>
                </c:pt>
                <c:pt idx="1851">
                  <c:v>185.1</c:v>
                </c:pt>
                <c:pt idx="1852">
                  <c:v>185.2</c:v>
                </c:pt>
                <c:pt idx="1853">
                  <c:v>185.3</c:v>
                </c:pt>
                <c:pt idx="1854">
                  <c:v>185.4</c:v>
                </c:pt>
                <c:pt idx="1855">
                  <c:v>185.5</c:v>
                </c:pt>
                <c:pt idx="1856">
                  <c:v>185.6</c:v>
                </c:pt>
                <c:pt idx="1857">
                  <c:v>185.7</c:v>
                </c:pt>
                <c:pt idx="1858">
                  <c:v>185.8</c:v>
                </c:pt>
                <c:pt idx="1859">
                  <c:v>185.9</c:v>
                </c:pt>
                <c:pt idx="1860">
                  <c:v>186</c:v>
                </c:pt>
                <c:pt idx="1861">
                  <c:v>186.1</c:v>
                </c:pt>
                <c:pt idx="1862">
                  <c:v>186.2</c:v>
                </c:pt>
                <c:pt idx="1863">
                  <c:v>186.3</c:v>
                </c:pt>
                <c:pt idx="1864">
                  <c:v>186.4</c:v>
                </c:pt>
                <c:pt idx="1865">
                  <c:v>186.5</c:v>
                </c:pt>
                <c:pt idx="1866">
                  <c:v>186.6</c:v>
                </c:pt>
                <c:pt idx="1867">
                  <c:v>186.7</c:v>
                </c:pt>
                <c:pt idx="1868">
                  <c:v>186.8</c:v>
                </c:pt>
                <c:pt idx="1869">
                  <c:v>186.9</c:v>
                </c:pt>
                <c:pt idx="1870">
                  <c:v>187</c:v>
                </c:pt>
                <c:pt idx="1871">
                  <c:v>187.1</c:v>
                </c:pt>
                <c:pt idx="1872">
                  <c:v>187.2</c:v>
                </c:pt>
                <c:pt idx="1873">
                  <c:v>187.3</c:v>
                </c:pt>
                <c:pt idx="1874">
                  <c:v>187.4</c:v>
                </c:pt>
                <c:pt idx="1875">
                  <c:v>187.5</c:v>
                </c:pt>
                <c:pt idx="1876">
                  <c:v>187.6</c:v>
                </c:pt>
                <c:pt idx="1877">
                  <c:v>187.7</c:v>
                </c:pt>
                <c:pt idx="1878">
                  <c:v>187.8</c:v>
                </c:pt>
                <c:pt idx="1879">
                  <c:v>187.9</c:v>
                </c:pt>
                <c:pt idx="1880">
                  <c:v>188</c:v>
                </c:pt>
                <c:pt idx="1881">
                  <c:v>188.1</c:v>
                </c:pt>
                <c:pt idx="1882">
                  <c:v>188.2</c:v>
                </c:pt>
                <c:pt idx="1883">
                  <c:v>188.3</c:v>
                </c:pt>
                <c:pt idx="1884">
                  <c:v>188.4</c:v>
                </c:pt>
                <c:pt idx="1885">
                  <c:v>188.5</c:v>
                </c:pt>
                <c:pt idx="1886">
                  <c:v>188.6</c:v>
                </c:pt>
                <c:pt idx="1887">
                  <c:v>188.7</c:v>
                </c:pt>
                <c:pt idx="1888">
                  <c:v>188.8</c:v>
                </c:pt>
                <c:pt idx="1889">
                  <c:v>188.9</c:v>
                </c:pt>
                <c:pt idx="1890">
                  <c:v>189</c:v>
                </c:pt>
                <c:pt idx="1891">
                  <c:v>189.1</c:v>
                </c:pt>
                <c:pt idx="1892">
                  <c:v>189.2</c:v>
                </c:pt>
                <c:pt idx="1893">
                  <c:v>189.3</c:v>
                </c:pt>
                <c:pt idx="1894">
                  <c:v>189.4</c:v>
                </c:pt>
                <c:pt idx="1895">
                  <c:v>189.5</c:v>
                </c:pt>
                <c:pt idx="1896">
                  <c:v>189.6</c:v>
                </c:pt>
                <c:pt idx="1897">
                  <c:v>189.7</c:v>
                </c:pt>
                <c:pt idx="1898">
                  <c:v>189.8</c:v>
                </c:pt>
                <c:pt idx="1899">
                  <c:v>189.9</c:v>
                </c:pt>
                <c:pt idx="1900">
                  <c:v>190</c:v>
                </c:pt>
                <c:pt idx="1901">
                  <c:v>190.1</c:v>
                </c:pt>
                <c:pt idx="1902">
                  <c:v>190.2</c:v>
                </c:pt>
                <c:pt idx="1903">
                  <c:v>190.3</c:v>
                </c:pt>
                <c:pt idx="1904">
                  <c:v>190.4</c:v>
                </c:pt>
                <c:pt idx="1905">
                  <c:v>190.5</c:v>
                </c:pt>
                <c:pt idx="1906">
                  <c:v>190.6</c:v>
                </c:pt>
                <c:pt idx="1907">
                  <c:v>190.7</c:v>
                </c:pt>
                <c:pt idx="1908">
                  <c:v>190.8</c:v>
                </c:pt>
                <c:pt idx="1909">
                  <c:v>190.9</c:v>
                </c:pt>
                <c:pt idx="1910">
                  <c:v>191</c:v>
                </c:pt>
                <c:pt idx="1911">
                  <c:v>191.1</c:v>
                </c:pt>
                <c:pt idx="1912">
                  <c:v>191.2</c:v>
                </c:pt>
                <c:pt idx="1913">
                  <c:v>191.3</c:v>
                </c:pt>
                <c:pt idx="1914">
                  <c:v>191.4</c:v>
                </c:pt>
                <c:pt idx="1915">
                  <c:v>191.5</c:v>
                </c:pt>
                <c:pt idx="1916">
                  <c:v>191.6</c:v>
                </c:pt>
                <c:pt idx="1917">
                  <c:v>191.7</c:v>
                </c:pt>
                <c:pt idx="1918">
                  <c:v>191.8</c:v>
                </c:pt>
                <c:pt idx="1919">
                  <c:v>191.9</c:v>
                </c:pt>
                <c:pt idx="1920">
                  <c:v>192</c:v>
                </c:pt>
                <c:pt idx="1921">
                  <c:v>192.1</c:v>
                </c:pt>
                <c:pt idx="1922">
                  <c:v>192.2</c:v>
                </c:pt>
                <c:pt idx="1923">
                  <c:v>192.3</c:v>
                </c:pt>
                <c:pt idx="1924">
                  <c:v>192.4</c:v>
                </c:pt>
                <c:pt idx="1925">
                  <c:v>192.5</c:v>
                </c:pt>
                <c:pt idx="1926">
                  <c:v>192.6</c:v>
                </c:pt>
                <c:pt idx="1927">
                  <c:v>192.7</c:v>
                </c:pt>
                <c:pt idx="1928">
                  <c:v>192.8</c:v>
                </c:pt>
                <c:pt idx="1929">
                  <c:v>192.9</c:v>
                </c:pt>
                <c:pt idx="1930">
                  <c:v>193</c:v>
                </c:pt>
                <c:pt idx="1931">
                  <c:v>193.1</c:v>
                </c:pt>
                <c:pt idx="1932">
                  <c:v>193.2</c:v>
                </c:pt>
                <c:pt idx="1933">
                  <c:v>193.3</c:v>
                </c:pt>
                <c:pt idx="1934">
                  <c:v>193.4</c:v>
                </c:pt>
                <c:pt idx="1935">
                  <c:v>193.5</c:v>
                </c:pt>
                <c:pt idx="1936">
                  <c:v>193.6</c:v>
                </c:pt>
                <c:pt idx="1937">
                  <c:v>193.7</c:v>
                </c:pt>
                <c:pt idx="1938">
                  <c:v>193.8</c:v>
                </c:pt>
                <c:pt idx="1939">
                  <c:v>193.9</c:v>
                </c:pt>
                <c:pt idx="1940">
                  <c:v>194</c:v>
                </c:pt>
                <c:pt idx="1941">
                  <c:v>194.1</c:v>
                </c:pt>
                <c:pt idx="1942">
                  <c:v>194.2</c:v>
                </c:pt>
                <c:pt idx="1943">
                  <c:v>194.3</c:v>
                </c:pt>
                <c:pt idx="1944">
                  <c:v>194.4</c:v>
                </c:pt>
                <c:pt idx="1945">
                  <c:v>194.5</c:v>
                </c:pt>
                <c:pt idx="1946">
                  <c:v>194.6</c:v>
                </c:pt>
                <c:pt idx="1947">
                  <c:v>194.7</c:v>
                </c:pt>
                <c:pt idx="1948">
                  <c:v>194.8</c:v>
                </c:pt>
                <c:pt idx="1949">
                  <c:v>194.9</c:v>
                </c:pt>
                <c:pt idx="1950">
                  <c:v>195</c:v>
                </c:pt>
                <c:pt idx="1951">
                  <c:v>195.1</c:v>
                </c:pt>
                <c:pt idx="1952">
                  <c:v>195.2</c:v>
                </c:pt>
                <c:pt idx="1953">
                  <c:v>195.3</c:v>
                </c:pt>
                <c:pt idx="1954">
                  <c:v>195.4</c:v>
                </c:pt>
                <c:pt idx="1955">
                  <c:v>195.5</c:v>
                </c:pt>
                <c:pt idx="1956">
                  <c:v>195.6</c:v>
                </c:pt>
                <c:pt idx="1957">
                  <c:v>195.7</c:v>
                </c:pt>
                <c:pt idx="1958">
                  <c:v>195.8</c:v>
                </c:pt>
                <c:pt idx="1959">
                  <c:v>195.9</c:v>
                </c:pt>
                <c:pt idx="1960">
                  <c:v>196</c:v>
                </c:pt>
                <c:pt idx="1961">
                  <c:v>196.1</c:v>
                </c:pt>
                <c:pt idx="1962">
                  <c:v>196.2</c:v>
                </c:pt>
                <c:pt idx="1963">
                  <c:v>196.3</c:v>
                </c:pt>
                <c:pt idx="1964">
                  <c:v>196.4</c:v>
                </c:pt>
                <c:pt idx="1965">
                  <c:v>196.5</c:v>
                </c:pt>
                <c:pt idx="1966">
                  <c:v>196.6</c:v>
                </c:pt>
                <c:pt idx="1967">
                  <c:v>196.7</c:v>
                </c:pt>
                <c:pt idx="1968">
                  <c:v>196.8</c:v>
                </c:pt>
                <c:pt idx="1969">
                  <c:v>196.9</c:v>
                </c:pt>
                <c:pt idx="1970">
                  <c:v>197</c:v>
                </c:pt>
                <c:pt idx="1971">
                  <c:v>197.1</c:v>
                </c:pt>
                <c:pt idx="1972">
                  <c:v>197.2</c:v>
                </c:pt>
                <c:pt idx="1973">
                  <c:v>197.3</c:v>
                </c:pt>
                <c:pt idx="1974">
                  <c:v>197.4</c:v>
                </c:pt>
                <c:pt idx="1975">
                  <c:v>197.5</c:v>
                </c:pt>
                <c:pt idx="1976">
                  <c:v>197.6</c:v>
                </c:pt>
                <c:pt idx="1977">
                  <c:v>197.7</c:v>
                </c:pt>
                <c:pt idx="1978">
                  <c:v>197.8</c:v>
                </c:pt>
                <c:pt idx="1979">
                  <c:v>197.9</c:v>
                </c:pt>
                <c:pt idx="1980">
                  <c:v>198</c:v>
                </c:pt>
                <c:pt idx="1981">
                  <c:v>198.1</c:v>
                </c:pt>
                <c:pt idx="1982">
                  <c:v>198.2</c:v>
                </c:pt>
                <c:pt idx="1983">
                  <c:v>198.3</c:v>
                </c:pt>
                <c:pt idx="1984">
                  <c:v>198.4</c:v>
                </c:pt>
                <c:pt idx="1985">
                  <c:v>198.5</c:v>
                </c:pt>
                <c:pt idx="1986">
                  <c:v>198.6</c:v>
                </c:pt>
                <c:pt idx="1987">
                  <c:v>198.7</c:v>
                </c:pt>
                <c:pt idx="1988">
                  <c:v>198.8</c:v>
                </c:pt>
                <c:pt idx="1989">
                  <c:v>198.9</c:v>
                </c:pt>
                <c:pt idx="1990">
                  <c:v>199</c:v>
                </c:pt>
                <c:pt idx="1991">
                  <c:v>199.1</c:v>
                </c:pt>
                <c:pt idx="1992">
                  <c:v>199.2</c:v>
                </c:pt>
                <c:pt idx="1993">
                  <c:v>199.3</c:v>
                </c:pt>
                <c:pt idx="1994">
                  <c:v>199.4</c:v>
                </c:pt>
                <c:pt idx="1995">
                  <c:v>199.5</c:v>
                </c:pt>
                <c:pt idx="1996">
                  <c:v>199.6</c:v>
                </c:pt>
                <c:pt idx="1997">
                  <c:v>199.7</c:v>
                </c:pt>
                <c:pt idx="1998">
                  <c:v>199.8</c:v>
                </c:pt>
                <c:pt idx="1999">
                  <c:v>199.9</c:v>
                </c:pt>
                <c:pt idx="2000">
                  <c:v>200</c:v>
                </c:pt>
                <c:pt idx="2001">
                  <c:v>200.1</c:v>
                </c:pt>
                <c:pt idx="2002">
                  <c:v>200.2</c:v>
                </c:pt>
                <c:pt idx="2003">
                  <c:v>200.3</c:v>
                </c:pt>
                <c:pt idx="2004">
                  <c:v>200.4</c:v>
                </c:pt>
                <c:pt idx="2005">
                  <c:v>200.5</c:v>
                </c:pt>
                <c:pt idx="2006">
                  <c:v>200.6</c:v>
                </c:pt>
                <c:pt idx="2007">
                  <c:v>200.7</c:v>
                </c:pt>
                <c:pt idx="2008">
                  <c:v>200.8</c:v>
                </c:pt>
                <c:pt idx="2009">
                  <c:v>200.9</c:v>
                </c:pt>
                <c:pt idx="2010">
                  <c:v>201</c:v>
                </c:pt>
                <c:pt idx="2011">
                  <c:v>201.1</c:v>
                </c:pt>
                <c:pt idx="2012">
                  <c:v>201.2</c:v>
                </c:pt>
                <c:pt idx="2013">
                  <c:v>201.3</c:v>
                </c:pt>
                <c:pt idx="2014">
                  <c:v>201.4</c:v>
                </c:pt>
                <c:pt idx="2015">
                  <c:v>201.5</c:v>
                </c:pt>
                <c:pt idx="2016">
                  <c:v>201.6</c:v>
                </c:pt>
                <c:pt idx="2017">
                  <c:v>201.7</c:v>
                </c:pt>
                <c:pt idx="2018">
                  <c:v>201.8</c:v>
                </c:pt>
                <c:pt idx="2019">
                  <c:v>201.9</c:v>
                </c:pt>
                <c:pt idx="2020">
                  <c:v>202</c:v>
                </c:pt>
                <c:pt idx="2021">
                  <c:v>202.1</c:v>
                </c:pt>
                <c:pt idx="2022">
                  <c:v>202.2</c:v>
                </c:pt>
                <c:pt idx="2023">
                  <c:v>202.3</c:v>
                </c:pt>
                <c:pt idx="2024">
                  <c:v>202.4</c:v>
                </c:pt>
                <c:pt idx="2025">
                  <c:v>202.5</c:v>
                </c:pt>
                <c:pt idx="2026">
                  <c:v>202.6</c:v>
                </c:pt>
                <c:pt idx="2027">
                  <c:v>202.7</c:v>
                </c:pt>
                <c:pt idx="2028">
                  <c:v>202.8</c:v>
                </c:pt>
                <c:pt idx="2029">
                  <c:v>202.9</c:v>
                </c:pt>
                <c:pt idx="2030">
                  <c:v>203</c:v>
                </c:pt>
                <c:pt idx="2031">
                  <c:v>203.1</c:v>
                </c:pt>
                <c:pt idx="2032">
                  <c:v>203.2</c:v>
                </c:pt>
                <c:pt idx="2033">
                  <c:v>203.3</c:v>
                </c:pt>
                <c:pt idx="2034">
                  <c:v>203.4</c:v>
                </c:pt>
                <c:pt idx="2035">
                  <c:v>203.5</c:v>
                </c:pt>
                <c:pt idx="2036">
                  <c:v>203.6</c:v>
                </c:pt>
                <c:pt idx="2037">
                  <c:v>203.7</c:v>
                </c:pt>
                <c:pt idx="2038">
                  <c:v>203.8</c:v>
                </c:pt>
                <c:pt idx="2039">
                  <c:v>203.9</c:v>
                </c:pt>
                <c:pt idx="2040">
                  <c:v>204</c:v>
                </c:pt>
                <c:pt idx="2041">
                  <c:v>204.1</c:v>
                </c:pt>
                <c:pt idx="2042">
                  <c:v>204.2</c:v>
                </c:pt>
                <c:pt idx="2043">
                  <c:v>204.3</c:v>
                </c:pt>
                <c:pt idx="2044">
                  <c:v>204.4</c:v>
                </c:pt>
                <c:pt idx="2045">
                  <c:v>204.5</c:v>
                </c:pt>
                <c:pt idx="2046">
                  <c:v>204.6</c:v>
                </c:pt>
                <c:pt idx="2047">
                  <c:v>204.7</c:v>
                </c:pt>
                <c:pt idx="2048">
                  <c:v>204.8</c:v>
                </c:pt>
                <c:pt idx="2049">
                  <c:v>204.9</c:v>
                </c:pt>
                <c:pt idx="2050">
                  <c:v>205</c:v>
                </c:pt>
                <c:pt idx="2051">
                  <c:v>205.1</c:v>
                </c:pt>
                <c:pt idx="2052">
                  <c:v>205.2</c:v>
                </c:pt>
                <c:pt idx="2053">
                  <c:v>205.3</c:v>
                </c:pt>
                <c:pt idx="2054">
                  <c:v>205.4</c:v>
                </c:pt>
                <c:pt idx="2055">
                  <c:v>205.5</c:v>
                </c:pt>
                <c:pt idx="2056">
                  <c:v>205.6</c:v>
                </c:pt>
                <c:pt idx="2057">
                  <c:v>205.7</c:v>
                </c:pt>
                <c:pt idx="2058">
                  <c:v>205.8</c:v>
                </c:pt>
                <c:pt idx="2059">
                  <c:v>205.9</c:v>
                </c:pt>
                <c:pt idx="2060">
                  <c:v>206</c:v>
                </c:pt>
                <c:pt idx="2061">
                  <c:v>206.1</c:v>
                </c:pt>
                <c:pt idx="2062">
                  <c:v>206.2</c:v>
                </c:pt>
                <c:pt idx="2063">
                  <c:v>206.3</c:v>
                </c:pt>
                <c:pt idx="2064">
                  <c:v>206.4</c:v>
                </c:pt>
                <c:pt idx="2065">
                  <c:v>206.5</c:v>
                </c:pt>
                <c:pt idx="2066">
                  <c:v>206.6</c:v>
                </c:pt>
                <c:pt idx="2067">
                  <c:v>206.7</c:v>
                </c:pt>
                <c:pt idx="2068">
                  <c:v>206.8</c:v>
                </c:pt>
                <c:pt idx="2069">
                  <c:v>206.9</c:v>
                </c:pt>
                <c:pt idx="2070">
                  <c:v>207</c:v>
                </c:pt>
                <c:pt idx="2071">
                  <c:v>207.1</c:v>
                </c:pt>
                <c:pt idx="2072">
                  <c:v>207.2</c:v>
                </c:pt>
                <c:pt idx="2073">
                  <c:v>207.3</c:v>
                </c:pt>
                <c:pt idx="2074">
                  <c:v>207.4</c:v>
                </c:pt>
                <c:pt idx="2075">
                  <c:v>207.5</c:v>
                </c:pt>
                <c:pt idx="2076">
                  <c:v>207.6</c:v>
                </c:pt>
                <c:pt idx="2077">
                  <c:v>207.7</c:v>
                </c:pt>
                <c:pt idx="2078">
                  <c:v>207.8</c:v>
                </c:pt>
                <c:pt idx="2079">
                  <c:v>207.9</c:v>
                </c:pt>
                <c:pt idx="2080">
                  <c:v>208</c:v>
                </c:pt>
                <c:pt idx="2081">
                  <c:v>208.1</c:v>
                </c:pt>
                <c:pt idx="2082">
                  <c:v>208.2</c:v>
                </c:pt>
                <c:pt idx="2083">
                  <c:v>208.3</c:v>
                </c:pt>
                <c:pt idx="2084">
                  <c:v>208.4</c:v>
                </c:pt>
                <c:pt idx="2085">
                  <c:v>208.5</c:v>
                </c:pt>
                <c:pt idx="2086">
                  <c:v>208.6</c:v>
                </c:pt>
                <c:pt idx="2087">
                  <c:v>208.7</c:v>
                </c:pt>
                <c:pt idx="2088">
                  <c:v>208.8</c:v>
                </c:pt>
                <c:pt idx="2089">
                  <c:v>208.9</c:v>
                </c:pt>
                <c:pt idx="2090">
                  <c:v>209</c:v>
                </c:pt>
                <c:pt idx="2091">
                  <c:v>209.1</c:v>
                </c:pt>
                <c:pt idx="2092">
                  <c:v>209.2</c:v>
                </c:pt>
                <c:pt idx="2093">
                  <c:v>209.3</c:v>
                </c:pt>
                <c:pt idx="2094">
                  <c:v>209.4</c:v>
                </c:pt>
                <c:pt idx="2095">
                  <c:v>209.5</c:v>
                </c:pt>
                <c:pt idx="2096">
                  <c:v>209.6</c:v>
                </c:pt>
                <c:pt idx="2097">
                  <c:v>209.7</c:v>
                </c:pt>
                <c:pt idx="2098">
                  <c:v>209.8</c:v>
                </c:pt>
                <c:pt idx="2099">
                  <c:v>209.9</c:v>
                </c:pt>
                <c:pt idx="2100">
                  <c:v>210</c:v>
                </c:pt>
                <c:pt idx="2101">
                  <c:v>210.1</c:v>
                </c:pt>
                <c:pt idx="2102">
                  <c:v>210.2</c:v>
                </c:pt>
                <c:pt idx="2103">
                  <c:v>210.3</c:v>
                </c:pt>
                <c:pt idx="2104">
                  <c:v>210.4</c:v>
                </c:pt>
                <c:pt idx="2105">
                  <c:v>210.5</c:v>
                </c:pt>
                <c:pt idx="2106">
                  <c:v>210.6</c:v>
                </c:pt>
                <c:pt idx="2107">
                  <c:v>210.7</c:v>
                </c:pt>
                <c:pt idx="2108">
                  <c:v>210.8</c:v>
                </c:pt>
                <c:pt idx="2109">
                  <c:v>210.9</c:v>
                </c:pt>
                <c:pt idx="2110">
                  <c:v>211</c:v>
                </c:pt>
                <c:pt idx="2111">
                  <c:v>211.1</c:v>
                </c:pt>
                <c:pt idx="2112">
                  <c:v>211.2</c:v>
                </c:pt>
                <c:pt idx="2113">
                  <c:v>211.3</c:v>
                </c:pt>
                <c:pt idx="2114">
                  <c:v>211.4</c:v>
                </c:pt>
                <c:pt idx="2115">
                  <c:v>211.5</c:v>
                </c:pt>
                <c:pt idx="2116">
                  <c:v>211.6</c:v>
                </c:pt>
                <c:pt idx="2117">
                  <c:v>211.7</c:v>
                </c:pt>
                <c:pt idx="2118">
                  <c:v>211.8</c:v>
                </c:pt>
                <c:pt idx="2119">
                  <c:v>211.9</c:v>
                </c:pt>
                <c:pt idx="2120">
                  <c:v>212</c:v>
                </c:pt>
                <c:pt idx="2121">
                  <c:v>212.1</c:v>
                </c:pt>
                <c:pt idx="2122">
                  <c:v>212.2</c:v>
                </c:pt>
                <c:pt idx="2123">
                  <c:v>212.3</c:v>
                </c:pt>
                <c:pt idx="2124">
                  <c:v>212.4</c:v>
                </c:pt>
                <c:pt idx="2125">
                  <c:v>212.5</c:v>
                </c:pt>
                <c:pt idx="2126">
                  <c:v>212.6</c:v>
                </c:pt>
                <c:pt idx="2127">
                  <c:v>212.7</c:v>
                </c:pt>
                <c:pt idx="2128">
                  <c:v>212.8</c:v>
                </c:pt>
                <c:pt idx="2129">
                  <c:v>212.9</c:v>
                </c:pt>
                <c:pt idx="2130">
                  <c:v>213</c:v>
                </c:pt>
                <c:pt idx="2131">
                  <c:v>213.1</c:v>
                </c:pt>
                <c:pt idx="2132">
                  <c:v>213.2</c:v>
                </c:pt>
                <c:pt idx="2133">
                  <c:v>213.3</c:v>
                </c:pt>
                <c:pt idx="2134">
                  <c:v>213.4</c:v>
                </c:pt>
                <c:pt idx="2135">
                  <c:v>213.5</c:v>
                </c:pt>
                <c:pt idx="2136">
                  <c:v>213.6</c:v>
                </c:pt>
                <c:pt idx="2137">
                  <c:v>213.7</c:v>
                </c:pt>
                <c:pt idx="2138">
                  <c:v>213.8</c:v>
                </c:pt>
                <c:pt idx="2139">
                  <c:v>213.9</c:v>
                </c:pt>
                <c:pt idx="2140">
                  <c:v>214</c:v>
                </c:pt>
                <c:pt idx="2141">
                  <c:v>214.1</c:v>
                </c:pt>
                <c:pt idx="2142">
                  <c:v>214.2</c:v>
                </c:pt>
                <c:pt idx="2143">
                  <c:v>214.3</c:v>
                </c:pt>
                <c:pt idx="2144">
                  <c:v>214.4</c:v>
                </c:pt>
                <c:pt idx="2145">
                  <c:v>214.5</c:v>
                </c:pt>
                <c:pt idx="2146">
                  <c:v>214.6</c:v>
                </c:pt>
                <c:pt idx="2147">
                  <c:v>214.7</c:v>
                </c:pt>
                <c:pt idx="2148">
                  <c:v>214.8</c:v>
                </c:pt>
                <c:pt idx="2149">
                  <c:v>214.9</c:v>
                </c:pt>
                <c:pt idx="2150">
                  <c:v>215</c:v>
                </c:pt>
                <c:pt idx="2151">
                  <c:v>215.1</c:v>
                </c:pt>
                <c:pt idx="2152">
                  <c:v>215.2</c:v>
                </c:pt>
                <c:pt idx="2153">
                  <c:v>215.3</c:v>
                </c:pt>
                <c:pt idx="2154">
                  <c:v>215.4</c:v>
                </c:pt>
                <c:pt idx="2155">
                  <c:v>215.5</c:v>
                </c:pt>
                <c:pt idx="2156">
                  <c:v>215.6</c:v>
                </c:pt>
                <c:pt idx="2157">
                  <c:v>215.7</c:v>
                </c:pt>
                <c:pt idx="2158">
                  <c:v>215.8</c:v>
                </c:pt>
                <c:pt idx="2159">
                  <c:v>215.9</c:v>
                </c:pt>
                <c:pt idx="2160">
                  <c:v>216</c:v>
                </c:pt>
                <c:pt idx="2161">
                  <c:v>216.1</c:v>
                </c:pt>
                <c:pt idx="2162">
                  <c:v>216.2</c:v>
                </c:pt>
                <c:pt idx="2163">
                  <c:v>216.3</c:v>
                </c:pt>
                <c:pt idx="2164">
                  <c:v>216.4</c:v>
                </c:pt>
                <c:pt idx="2165">
                  <c:v>216.5</c:v>
                </c:pt>
                <c:pt idx="2166">
                  <c:v>216.6</c:v>
                </c:pt>
                <c:pt idx="2167">
                  <c:v>216.7</c:v>
                </c:pt>
                <c:pt idx="2168">
                  <c:v>216.8</c:v>
                </c:pt>
                <c:pt idx="2169">
                  <c:v>216.9</c:v>
                </c:pt>
                <c:pt idx="2170">
                  <c:v>217</c:v>
                </c:pt>
                <c:pt idx="2171">
                  <c:v>217.1</c:v>
                </c:pt>
                <c:pt idx="2172">
                  <c:v>217.2</c:v>
                </c:pt>
                <c:pt idx="2173">
                  <c:v>217.3</c:v>
                </c:pt>
                <c:pt idx="2174">
                  <c:v>217.4</c:v>
                </c:pt>
                <c:pt idx="2175">
                  <c:v>217.5</c:v>
                </c:pt>
                <c:pt idx="2176">
                  <c:v>217.6</c:v>
                </c:pt>
                <c:pt idx="2177">
                  <c:v>217.7</c:v>
                </c:pt>
                <c:pt idx="2178">
                  <c:v>217.8</c:v>
                </c:pt>
                <c:pt idx="2179">
                  <c:v>217.9</c:v>
                </c:pt>
                <c:pt idx="2180">
                  <c:v>218</c:v>
                </c:pt>
                <c:pt idx="2181">
                  <c:v>218.1</c:v>
                </c:pt>
                <c:pt idx="2182">
                  <c:v>218.2</c:v>
                </c:pt>
                <c:pt idx="2183">
                  <c:v>218.3</c:v>
                </c:pt>
                <c:pt idx="2184">
                  <c:v>218.4</c:v>
                </c:pt>
                <c:pt idx="2185">
                  <c:v>218.5</c:v>
                </c:pt>
                <c:pt idx="2186">
                  <c:v>218.6</c:v>
                </c:pt>
                <c:pt idx="2187">
                  <c:v>218.7</c:v>
                </c:pt>
                <c:pt idx="2188">
                  <c:v>218.8</c:v>
                </c:pt>
                <c:pt idx="2189">
                  <c:v>218.9</c:v>
                </c:pt>
                <c:pt idx="2190">
                  <c:v>219</c:v>
                </c:pt>
                <c:pt idx="2191">
                  <c:v>219.1</c:v>
                </c:pt>
                <c:pt idx="2192">
                  <c:v>219.2</c:v>
                </c:pt>
                <c:pt idx="2193">
                  <c:v>219.3</c:v>
                </c:pt>
                <c:pt idx="2194">
                  <c:v>219.4</c:v>
                </c:pt>
                <c:pt idx="2195">
                  <c:v>219.5</c:v>
                </c:pt>
                <c:pt idx="2196">
                  <c:v>219.6</c:v>
                </c:pt>
                <c:pt idx="2197">
                  <c:v>219.7</c:v>
                </c:pt>
                <c:pt idx="2198">
                  <c:v>219.8</c:v>
                </c:pt>
                <c:pt idx="2199">
                  <c:v>219.9</c:v>
                </c:pt>
                <c:pt idx="2200">
                  <c:v>220</c:v>
                </c:pt>
                <c:pt idx="2201">
                  <c:v>220.1</c:v>
                </c:pt>
                <c:pt idx="2202">
                  <c:v>220.2</c:v>
                </c:pt>
                <c:pt idx="2203">
                  <c:v>220.3</c:v>
                </c:pt>
                <c:pt idx="2204">
                  <c:v>220.4</c:v>
                </c:pt>
                <c:pt idx="2205">
                  <c:v>220.5</c:v>
                </c:pt>
                <c:pt idx="2206">
                  <c:v>220.6</c:v>
                </c:pt>
                <c:pt idx="2207">
                  <c:v>220.7</c:v>
                </c:pt>
                <c:pt idx="2208">
                  <c:v>220.8</c:v>
                </c:pt>
                <c:pt idx="2209">
                  <c:v>220.9</c:v>
                </c:pt>
                <c:pt idx="2210">
                  <c:v>221</c:v>
                </c:pt>
                <c:pt idx="2211">
                  <c:v>221.1</c:v>
                </c:pt>
                <c:pt idx="2212">
                  <c:v>221.2</c:v>
                </c:pt>
                <c:pt idx="2213">
                  <c:v>221.3</c:v>
                </c:pt>
                <c:pt idx="2214">
                  <c:v>221.4</c:v>
                </c:pt>
                <c:pt idx="2215">
                  <c:v>221.5</c:v>
                </c:pt>
                <c:pt idx="2216">
                  <c:v>221.6</c:v>
                </c:pt>
                <c:pt idx="2217">
                  <c:v>221.7</c:v>
                </c:pt>
                <c:pt idx="2218">
                  <c:v>221.8</c:v>
                </c:pt>
                <c:pt idx="2219">
                  <c:v>221.9</c:v>
                </c:pt>
                <c:pt idx="2220">
                  <c:v>222</c:v>
                </c:pt>
                <c:pt idx="2221">
                  <c:v>222.1</c:v>
                </c:pt>
                <c:pt idx="2222">
                  <c:v>222.2</c:v>
                </c:pt>
                <c:pt idx="2223">
                  <c:v>222.3</c:v>
                </c:pt>
                <c:pt idx="2224">
                  <c:v>222.4</c:v>
                </c:pt>
                <c:pt idx="2225">
                  <c:v>222.5</c:v>
                </c:pt>
                <c:pt idx="2226">
                  <c:v>222.6</c:v>
                </c:pt>
                <c:pt idx="2227">
                  <c:v>222.7</c:v>
                </c:pt>
                <c:pt idx="2228">
                  <c:v>222.8</c:v>
                </c:pt>
                <c:pt idx="2229">
                  <c:v>222.9</c:v>
                </c:pt>
                <c:pt idx="2230">
                  <c:v>223</c:v>
                </c:pt>
                <c:pt idx="2231">
                  <c:v>223.1</c:v>
                </c:pt>
                <c:pt idx="2232">
                  <c:v>223.2</c:v>
                </c:pt>
                <c:pt idx="2233">
                  <c:v>223.3</c:v>
                </c:pt>
                <c:pt idx="2234">
                  <c:v>223.4</c:v>
                </c:pt>
                <c:pt idx="2235">
                  <c:v>223.5</c:v>
                </c:pt>
                <c:pt idx="2236">
                  <c:v>223.6</c:v>
                </c:pt>
                <c:pt idx="2237">
                  <c:v>223.7</c:v>
                </c:pt>
                <c:pt idx="2238">
                  <c:v>223.8</c:v>
                </c:pt>
                <c:pt idx="2239">
                  <c:v>223.9</c:v>
                </c:pt>
                <c:pt idx="2240">
                  <c:v>224</c:v>
                </c:pt>
                <c:pt idx="2241">
                  <c:v>224.1</c:v>
                </c:pt>
                <c:pt idx="2242">
                  <c:v>224.2</c:v>
                </c:pt>
                <c:pt idx="2243">
                  <c:v>224.3</c:v>
                </c:pt>
                <c:pt idx="2244">
                  <c:v>224.4</c:v>
                </c:pt>
                <c:pt idx="2245">
                  <c:v>224.5</c:v>
                </c:pt>
                <c:pt idx="2246">
                  <c:v>224.6</c:v>
                </c:pt>
                <c:pt idx="2247">
                  <c:v>224.7</c:v>
                </c:pt>
                <c:pt idx="2248">
                  <c:v>224.8</c:v>
                </c:pt>
                <c:pt idx="2249">
                  <c:v>224.9</c:v>
                </c:pt>
                <c:pt idx="2250">
                  <c:v>225</c:v>
                </c:pt>
                <c:pt idx="2251">
                  <c:v>225.1</c:v>
                </c:pt>
                <c:pt idx="2252">
                  <c:v>225.2</c:v>
                </c:pt>
                <c:pt idx="2253">
                  <c:v>225.3</c:v>
                </c:pt>
                <c:pt idx="2254">
                  <c:v>225.4</c:v>
                </c:pt>
                <c:pt idx="2255">
                  <c:v>225.5</c:v>
                </c:pt>
                <c:pt idx="2256">
                  <c:v>225.6</c:v>
                </c:pt>
                <c:pt idx="2257">
                  <c:v>225.7</c:v>
                </c:pt>
                <c:pt idx="2258">
                  <c:v>225.8</c:v>
                </c:pt>
                <c:pt idx="2259">
                  <c:v>225.9</c:v>
                </c:pt>
                <c:pt idx="2260">
                  <c:v>226</c:v>
                </c:pt>
                <c:pt idx="2261">
                  <c:v>226.1</c:v>
                </c:pt>
                <c:pt idx="2262">
                  <c:v>226.2</c:v>
                </c:pt>
                <c:pt idx="2263">
                  <c:v>226.3</c:v>
                </c:pt>
                <c:pt idx="2264">
                  <c:v>226.4</c:v>
                </c:pt>
                <c:pt idx="2265">
                  <c:v>226.5</c:v>
                </c:pt>
                <c:pt idx="2266">
                  <c:v>226.6</c:v>
                </c:pt>
                <c:pt idx="2267">
                  <c:v>226.7</c:v>
                </c:pt>
                <c:pt idx="2268">
                  <c:v>226.8</c:v>
                </c:pt>
                <c:pt idx="2269">
                  <c:v>226.9</c:v>
                </c:pt>
                <c:pt idx="2270">
                  <c:v>227</c:v>
                </c:pt>
                <c:pt idx="2271">
                  <c:v>227.1</c:v>
                </c:pt>
                <c:pt idx="2272">
                  <c:v>227.2</c:v>
                </c:pt>
                <c:pt idx="2273">
                  <c:v>227.3</c:v>
                </c:pt>
                <c:pt idx="2274">
                  <c:v>227.4</c:v>
                </c:pt>
                <c:pt idx="2275">
                  <c:v>227.5</c:v>
                </c:pt>
                <c:pt idx="2276">
                  <c:v>227.6</c:v>
                </c:pt>
                <c:pt idx="2277">
                  <c:v>227.7</c:v>
                </c:pt>
                <c:pt idx="2278">
                  <c:v>227.8</c:v>
                </c:pt>
                <c:pt idx="2279">
                  <c:v>227.9</c:v>
                </c:pt>
                <c:pt idx="2280">
                  <c:v>228</c:v>
                </c:pt>
                <c:pt idx="2281">
                  <c:v>228.1</c:v>
                </c:pt>
                <c:pt idx="2282">
                  <c:v>228.2</c:v>
                </c:pt>
                <c:pt idx="2283">
                  <c:v>228.3</c:v>
                </c:pt>
                <c:pt idx="2284">
                  <c:v>228.4</c:v>
                </c:pt>
                <c:pt idx="2285">
                  <c:v>228.5</c:v>
                </c:pt>
                <c:pt idx="2286">
                  <c:v>228.6</c:v>
                </c:pt>
                <c:pt idx="2287">
                  <c:v>228.7</c:v>
                </c:pt>
                <c:pt idx="2288">
                  <c:v>228.8</c:v>
                </c:pt>
                <c:pt idx="2289">
                  <c:v>228.9</c:v>
                </c:pt>
                <c:pt idx="2290">
                  <c:v>229</c:v>
                </c:pt>
                <c:pt idx="2291">
                  <c:v>229.1</c:v>
                </c:pt>
                <c:pt idx="2292">
                  <c:v>229.2</c:v>
                </c:pt>
                <c:pt idx="2293">
                  <c:v>229.3</c:v>
                </c:pt>
                <c:pt idx="2294">
                  <c:v>229.4</c:v>
                </c:pt>
                <c:pt idx="2295">
                  <c:v>229.5</c:v>
                </c:pt>
                <c:pt idx="2296">
                  <c:v>229.6</c:v>
                </c:pt>
                <c:pt idx="2297">
                  <c:v>229.7</c:v>
                </c:pt>
                <c:pt idx="2298">
                  <c:v>229.8</c:v>
                </c:pt>
                <c:pt idx="2299">
                  <c:v>229.9</c:v>
                </c:pt>
                <c:pt idx="2300">
                  <c:v>230</c:v>
                </c:pt>
                <c:pt idx="2301">
                  <c:v>230.1</c:v>
                </c:pt>
                <c:pt idx="2302">
                  <c:v>230.2</c:v>
                </c:pt>
                <c:pt idx="2303">
                  <c:v>230.3</c:v>
                </c:pt>
                <c:pt idx="2304">
                  <c:v>230.4</c:v>
                </c:pt>
                <c:pt idx="2305">
                  <c:v>230.5</c:v>
                </c:pt>
                <c:pt idx="2306">
                  <c:v>230.6</c:v>
                </c:pt>
                <c:pt idx="2307">
                  <c:v>230.7</c:v>
                </c:pt>
                <c:pt idx="2308">
                  <c:v>230.8</c:v>
                </c:pt>
                <c:pt idx="2309">
                  <c:v>230.9</c:v>
                </c:pt>
                <c:pt idx="2310">
                  <c:v>231</c:v>
                </c:pt>
                <c:pt idx="2311">
                  <c:v>231.1</c:v>
                </c:pt>
                <c:pt idx="2312">
                  <c:v>231.2</c:v>
                </c:pt>
                <c:pt idx="2313">
                  <c:v>231.3</c:v>
                </c:pt>
                <c:pt idx="2314">
                  <c:v>231.4</c:v>
                </c:pt>
                <c:pt idx="2315">
                  <c:v>231.5</c:v>
                </c:pt>
                <c:pt idx="2316">
                  <c:v>231.6</c:v>
                </c:pt>
                <c:pt idx="2317">
                  <c:v>231.7</c:v>
                </c:pt>
                <c:pt idx="2318">
                  <c:v>231.8</c:v>
                </c:pt>
                <c:pt idx="2319">
                  <c:v>231.9</c:v>
                </c:pt>
                <c:pt idx="2320">
                  <c:v>232</c:v>
                </c:pt>
                <c:pt idx="2321">
                  <c:v>232.1</c:v>
                </c:pt>
                <c:pt idx="2322">
                  <c:v>232.2</c:v>
                </c:pt>
                <c:pt idx="2323">
                  <c:v>232.3</c:v>
                </c:pt>
                <c:pt idx="2324">
                  <c:v>232.4</c:v>
                </c:pt>
                <c:pt idx="2325">
                  <c:v>232.5</c:v>
                </c:pt>
                <c:pt idx="2326">
                  <c:v>232.6</c:v>
                </c:pt>
                <c:pt idx="2327">
                  <c:v>232.7</c:v>
                </c:pt>
                <c:pt idx="2328">
                  <c:v>232.8</c:v>
                </c:pt>
                <c:pt idx="2329">
                  <c:v>232.9</c:v>
                </c:pt>
                <c:pt idx="2330">
                  <c:v>233</c:v>
                </c:pt>
                <c:pt idx="2331">
                  <c:v>233.1</c:v>
                </c:pt>
                <c:pt idx="2332">
                  <c:v>233.2</c:v>
                </c:pt>
                <c:pt idx="2333">
                  <c:v>233.3</c:v>
                </c:pt>
                <c:pt idx="2334">
                  <c:v>233.4</c:v>
                </c:pt>
                <c:pt idx="2335">
                  <c:v>233.5</c:v>
                </c:pt>
                <c:pt idx="2336">
                  <c:v>233.6</c:v>
                </c:pt>
                <c:pt idx="2337">
                  <c:v>233.7</c:v>
                </c:pt>
                <c:pt idx="2338">
                  <c:v>233.8</c:v>
                </c:pt>
                <c:pt idx="2339">
                  <c:v>233.9</c:v>
                </c:pt>
                <c:pt idx="2340">
                  <c:v>234</c:v>
                </c:pt>
                <c:pt idx="2341">
                  <c:v>234.1</c:v>
                </c:pt>
                <c:pt idx="2342">
                  <c:v>234.2</c:v>
                </c:pt>
                <c:pt idx="2343">
                  <c:v>234.3</c:v>
                </c:pt>
                <c:pt idx="2344">
                  <c:v>234.4</c:v>
                </c:pt>
                <c:pt idx="2345">
                  <c:v>234.5</c:v>
                </c:pt>
                <c:pt idx="2346">
                  <c:v>234.6</c:v>
                </c:pt>
                <c:pt idx="2347">
                  <c:v>234.7</c:v>
                </c:pt>
                <c:pt idx="2348">
                  <c:v>234.8</c:v>
                </c:pt>
                <c:pt idx="2349">
                  <c:v>234.9</c:v>
                </c:pt>
                <c:pt idx="2350">
                  <c:v>235</c:v>
                </c:pt>
                <c:pt idx="2351">
                  <c:v>235.1</c:v>
                </c:pt>
                <c:pt idx="2352">
                  <c:v>235.2</c:v>
                </c:pt>
                <c:pt idx="2353">
                  <c:v>235.3</c:v>
                </c:pt>
                <c:pt idx="2354">
                  <c:v>235.4</c:v>
                </c:pt>
                <c:pt idx="2355">
                  <c:v>235.5</c:v>
                </c:pt>
                <c:pt idx="2356">
                  <c:v>235.6</c:v>
                </c:pt>
                <c:pt idx="2357">
                  <c:v>235.7</c:v>
                </c:pt>
                <c:pt idx="2358">
                  <c:v>235.8</c:v>
                </c:pt>
                <c:pt idx="2359">
                  <c:v>235.9</c:v>
                </c:pt>
                <c:pt idx="2360">
                  <c:v>236</c:v>
                </c:pt>
                <c:pt idx="2361">
                  <c:v>236.1</c:v>
                </c:pt>
                <c:pt idx="2362">
                  <c:v>236.2</c:v>
                </c:pt>
                <c:pt idx="2363">
                  <c:v>236.3</c:v>
                </c:pt>
                <c:pt idx="2364">
                  <c:v>236.4</c:v>
                </c:pt>
                <c:pt idx="2365">
                  <c:v>236.5</c:v>
                </c:pt>
                <c:pt idx="2366">
                  <c:v>236.6</c:v>
                </c:pt>
                <c:pt idx="2367">
                  <c:v>236.7</c:v>
                </c:pt>
                <c:pt idx="2368">
                  <c:v>236.8</c:v>
                </c:pt>
                <c:pt idx="2369">
                  <c:v>236.9</c:v>
                </c:pt>
                <c:pt idx="2370">
                  <c:v>237</c:v>
                </c:pt>
                <c:pt idx="2371">
                  <c:v>237.1</c:v>
                </c:pt>
                <c:pt idx="2372">
                  <c:v>237.2</c:v>
                </c:pt>
                <c:pt idx="2373">
                  <c:v>237.3</c:v>
                </c:pt>
                <c:pt idx="2374">
                  <c:v>237.4</c:v>
                </c:pt>
                <c:pt idx="2375">
                  <c:v>237.5</c:v>
                </c:pt>
                <c:pt idx="2376">
                  <c:v>237.6</c:v>
                </c:pt>
                <c:pt idx="2377">
                  <c:v>237.7</c:v>
                </c:pt>
                <c:pt idx="2378">
                  <c:v>237.8</c:v>
                </c:pt>
                <c:pt idx="2379">
                  <c:v>237.9</c:v>
                </c:pt>
                <c:pt idx="2380">
                  <c:v>238</c:v>
                </c:pt>
                <c:pt idx="2381">
                  <c:v>238.1</c:v>
                </c:pt>
                <c:pt idx="2382">
                  <c:v>238.2</c:v>
                </c:pt>
                <c:pt idx="2383">
                  <c:v>238.3</c:v>
                </c:pt>
                <c:pt idx="2384">
                  <c:v>238.4</c:v>
                </c:pt>
                <c:pt idx="2385">
                  <c:v>238.5</c:v>
                </c:pt>
                <c:pt idx="2386">
                  <c:v>238.6</c:v>
                </c:pt>
                <c:pt idx="2387">
                  <c:v>238.7</c:v>
                </c:pt>
                <c:pt idx="2388">
                  <c:v>238.8</c:v>
                </c:pt>
                <c:pt idx="2389">
                  <c:v>238.9</c:v>
                </c:pt>
                <c:pt idx="2390">
                  <c:v>239</c:v>
                </c:pt>
                <c:pt idx="2391">
                  <c:v>239.1</c:v>
                </c:pt>
                <c:pt idx="2392">
                  <c:v>239.2</c:v>
                </c:pt>
                <c:pt idx="2393">
                  <c:v>239.3</c:v>
                </c:pt>
                <c:pt idx="2394">
                  <c:v>239.4</c:v>
                </c:pt>
                <c:pt idx="2395">
                  <c:v>239.5</c:v>
                </c:pt>
                <c:pt idx="2396">
                  <c:v>239.6</c:v>
                </c:pt>
                <c:pt idx="2397">
                  <c:v>239.7</c:v>
                </c:pt>
                <c:pt idx="2398">
                  <c:v>239.8</c:v>
                </c:pt>
                <c:pt idx="2399">
                  <c:v>239.9</c:v>
                </c:pt>
                <c:pt idx="2400">
                  <c:v>240</c:v>
                </c:pt>
                <c:pt idx="2401">
                  <c:v>240.1</c:v>
                </c:pt>
                <c:pt idx="2402">
                  <c:v>240.2</c:v>
                </c:pt>
                <c:pt idx="2403">
                  <c:v>240.3</c:v>
                </c:pt>
                <c:pt idx="2404">
                  <c:v>240.4</c:v>
                </c:pt>
                <c:pt idx="2405">
                  <c:v>240.5</c:v>
                </c:pt>
                <c:pt idx="2406">
                  <c:v>240.6</c:v>
                </c:pt>
                <c:pt idx="2407">
                  <c:v>240.7</c:v>
                </c:pt>
                <c:pt idx="2408">
                  <c:v>240.8</c:v>
                </c:pt>
                <c:pt idx="2409">
                  <c:v>240.9</c:v>
                </c:pt>
                <c:pt idx="2410">
                  <c:v>241</c:v>
                </c:pt>
                <c:pt idx="2411">
                  <c:v>241.1</c:v>
                </c:pt>
                <c:pt idx="2412">
                  <c:v>241.2</c:v>
                </c:pt>
                <c:pt idx="2413">
                  <c:v>241.3</c:v>
                </c:pt>
                <c:pt idx="2414">
                  <c:v>241.4</c:v>
                </c:pt>
                <c:pt idx="2415">
                  <c:v>241.5</c:v>
                </c:pt>
                <c:pt idx="2416">
                  <c:v>241.6</c:v>
                </c:pt>
                <c:pt idx="2417">
                  <c:v>241.7</c:v>
                </c:pt>
                <c:pt idx="2418">
                  <c:v>241.8</c:v>
                </c:pt>
                <c:pt idx="2419">
                  <c:v>241.9</c:v>
                </c:pt>
                <c:pt idx="2420">
                  <c:v>242</c:v>
                </c:pt>
                <c:pt idx="2421">
                  <c:v>242.1</c:v>
                </c:pt>
                <c:pt idx="2422">
                  <c:v>242.2</c:v>
                </c:pt>
                <c:pt idx="2423">
                  <c:v>242.3</c:v>
                </c:pt>
                <c:pt idx="2424">
                  <c:v>242.4</c:v>
                </c:pt>
                <c:pt idx="2425">
                  <c:v>242.5</c:v>
                </c:pt>
                <c:pt idx="2426">
                  <c:v>242.6</c:v>
                </c:pt>
                <c:pt idx="2427">
                  <c:v>242.7</c:v>
                </c:pt>
                <c:pt idx="2428">
                  <c:v>242.8</c:v>
                </c:pt>
                <c:pt idx="2429">
                  <c:v>242.9</c:v>
                </c:pt>
                <c:pt idx="2430">
                  <c:v>243</c:v>
                </c:pt>
                <c:pt idx="2431">
                  <c:v>243.1</c:v>
                </c:pt>
                <c:pt idx="2432">
                  <c:v>243.2</c:v>
                </c:pt>
                <c:pt idx="2433">
                  <c:v>243.3</c:v>
                </c:pt>
                <c:pt idx="2434">
                  <c:v>243.4</c:v>
                </c:pt>
                <c:pt idx="2435">
                  <c:v>243.5</c:v>
                </c:pt>
                <c:pt idx="2436">
                  <c:v>243.6</c:v>
                </c:pt>
                <c:pt idx="2437">
                  <c:v>243.7</c:v>
                </c:pt>
                <c:pt idx="2438">
                  <c:v>243.8</c:v>
                </c:pt>
                <c:pt idx="2439">
                  <c:v>243.9</c:v>
                </c:pt>
                <c:pt idx="2440">
                  <c:v>244</c:v>
                </c:pt>
                <c:pt idx="2441">
                  <c:v>244.1</c:v>
                </c:pt>
                <c:pt idx="2442">
                  <c:v>244.2</c:v>
                </c:pt>
                <c:pt idx="2443">
                  <c:v>244.3</c:v>
                </c:pt>
                <c:pt idx="2444">
                  <c:v>244.4</c:v>
                </c:pt>
                <c:pt idx="2445">
                  <c:v>244.5</c:v>
                </c:pt>
                <c:pt idx="2446">
                  <c:v>244.6</c:v>
                </c:pt>
                <c:pt idx="2447">
                  <c:v>244.7</c:v>
                </c:pt>
                <c:pt idx="2448">
                  <c:v>244.8</c:v>
                </c:pt>
                <c:pt idx="2449">
                  <c:v>244.9</c:v>
                </c:pt>
                <c:pt idx="2450">
                  <c:v>245</c:v>
                </c:pt>
                <c:pt idx="2451">
                  <c:v>245.1</c:v>
                </c:pt>
                <c:pt idx="2452">
                  <c:v>245.2</c:v>
                </c:pt>
                <c:pt idx="2453">
                  <c:v>245.3</c:v>
                </c:pt>
                <c:pt idx="2454">
                  <c:v>245.4</c:v>
                </c:pt>
                <c:pt idx="2455">
                  <c:v>245.5</c:v>
                </c:pt>
                <c:pt idx="2456">
                  <c:v>245.6</c:v>
                </c:pt>
                <c:pt idx="2457">
                  <c:v>245.7</c:v>
                </c:pt>
                <c:pt idx="2458">
                  <c:v>245.8</c:v>
                </c:pt>
                <c:pt idx="2459">
                  <c:v>245.9</c:v>
                </c:pt>
                <c:pt idx="2460">
                  <c:v>246</c:v>
                </c:pt>
                <c:pt idx="2461">
                  <c:v>246.1</c:v>
                </c:pt>
                <c:pt idx="2462">
                  <c:v>246.2</c:v>
                </c:pt>
                <c:pt idx="2463">
                  <c:v>246.3</c:v>
                </c:pt>
                <c:pt idx="2464">
                  <c:v>246.4</c:v>
                </c:pt>
                <c:pt idx="2465">
                  <c:v>246.5</c:v>
                </c:pt>
                <c:pt idx="2466">
                  <c:v>246.6</c:v>
                </c:pt>
                <c:pt idx="2467">
                  <c:v>246.7</c:v>
                </c:pt>
                <c:pt idx="2468">
                  <c:v>246.8</c:v>
                </c:pt>
                <c:pt idx="2469">
                  <c:v>246.9</c:v>
                </c:pt>
                <c:pt idx="2470">
                  <c:v>247</c:v>
                </c:pt>
                <c:pt idx="2471">
                  <c:v>247.1</c:v>
                </c:pt>
                <c:pt idx="2472">
                  <c:v>247.2</c:v>
                </c:pt>
                <c:pt idx="2473">
                  <c:v>247.3</c:v>
                </c:pt>
                <c:pt idx="2474">
                  <c:v>247.4</c:v>
                </c:pt>
                <c:pt idx="2475">
                  <c:v>247.5</c:v>
                </c:pt>
                <c:pt idx="2476">
                  <c:v>247.6</c:v>
                </c:pt>
                <c:pt idx="2477">
                  <c:v>247.7</c:v>
                </c:pt>
                <c:pt idx="2478">
                  <c:v>247.8</c:v>
                </c:pt>
                <c:pt idx="2479">
                  <c:v>247.9</c:v>
                </c:pt>
                <c:pt idx="2480">
                  <c:v>248</c:v>
                </c:pt>
                <c:pt idx="2481">
                  <c:v>248.1</c:v>
                </c:pt>
                <c:pt idx="2482">
                  <c:v>248.2</c:v>
                </c:pt>
                <c:pt idx="2483">
                  <c:v>248.3</c:v>
                </c:pt>
                <c:pt idx="2484">
                  <c:v>248.4</c:v>
                </c:pt>
                <c:pt idx="2485">
                  <c:v>248.5</c:v>
                </c:pt>
                <c:pt idx="2486">
                  <c:v>248.6</c:v>
                </c:pt>
                <c:pt idx="2487">
                  <c:v>248.7</c:v>
                </c:pt>
                <c:pt idx="2488">
                  <c:v>248.8</c:v>
                </c:pt>
                <c:pt idx="2489">
                  <c:v>248.9</c:v>
                </c:pt>
                <c:pt idx="2490">
                  <c:v>249</c:v>
                </c:pt>
                <c:pt idx="2491">
                  <c:v>249.1</c:v>
                </c:pt>
                <c:pt idx="2492">
                  <c:v>249.2</c:v>
                </c:pt>
                <c:pt idx="2493">
                  <c:v>249.3</c:v>
                </c:pt>
                <c:pt idx="2494">
                  <c:v>249.4</c:v>
                </c:pt>
                <c:pt idx="2495">
                  <c:v>249.5</c:v>
                </c:pt>
                <c:pt idx="2496">
                  <c:v>249.6</c:v>
                </c:pt>
                <c:pt idx="2497">
                  <c:v>249.7</c:v>
                </c:pt>
                <c:pt idx="2498">
                  <c:v>249.8</c:v>
                </c:pt>
                <c:pt idx="2499">
                  <c:v>249.9</c:v>
                </c:pt>
                <c:pt idx="2500">
                  <c:v>250</c:v>
                </c:pt>
                <c:pt idx="2501">
                  <c:v>250.1</c:v>
                </c:pt>
                <c:pt idx="2502">
                  <c:v>250.2</c:v>
                </c:pt>
                <c:pt idx="2503">
                  <c:v>250.3</c:v>
                </c:pt>
                <c:pt idx="2504">
                  <c:v>250.4</c:v>
                </c:pt>
                <c:pt idx="2505">
                  <c:v>250.5</c:v>
                </c:pt>
                <c:pt idx="2506">
                  <c:v>250.6</c:v>
                </c:pt>
                <c:pt idx="2507">
                  <c:v>250.7</c:v>
                </c:pt>
                <c:pt idx="2508">
                  <c:v>250.8</c:v>
                </c:pt>
                <c:pt idx="2509">
                  <c:v>250.9</c:v>
                </c:pt>
                <c:pt idx="2510">
                  <c:v>251</c:v>
                </c:pt>
                <c:pt idx="2511">
                  <c:v>251.1</c:v>
                </c:pt>
                <c:pt idx="2512">
                  <c:v>251.2</c:v>
                </c:pt>
                <c:pt idx="2513">
                  <c:v>251.3</c:v>
                </c:pt>
                <c:pt idx="2514">
                  <c:v>251.4</c:v>
                </c:pt>
                <c:pt idx="2515">
                  <c:v>251.5</c:v>
                </c:pt>
                <c:pt idx="2516">
                  <c:v>251.6</c:v>
                </c:pt>
                <c:pt idx="2517">
                  <c:v>251.7</c:v>
                </c:pt>
                <c:pt idx="2518">
                  <c:v>251.8</c:v>
                </c:pt>
                <c:pt idx="2519">
                  <c:v>251.9</c:v>
                </c:pt>
                <c:pt idx="2520">
                  <c:v>252</c:v>
                </c:pt>
                <c:pt idx="2521">
                  <c:v>252.1</c:v>
                </c:pt>
                <c:pt idx="2522">
                  <c:v>252.2</c:v>
                </c:pt>
                <c:pt idx="2523">
                  <c:v>252.3</c:v>
                </c:pt>
                <c:pt idx="2524">
                  <c:v>252.4</c:v>
                </c:pt>
                <c:pt idx="2525">
                  <c:v>252.5</c:v>
                </c:pt>
                <c:pt idx="2526">
                  <c:v>252.6</c:v>
                </c:pt>
                <c:pt idx="2527">
                  <c:v>252.7</c:v>
                </c:pt>
                <c:pt idx="2528">
                  <c:v>252.8</c:v>
                </c:pt>
                <c:pt idx="2529">
                  <c:v>252.9</c:v>
                </c:pt>
                <c:pt idx="2530">
                  <c:v>253</c:v>
                </c:pt>
                <c:pt idx="2531">
                  <c:v>253.1</c:v>
                </c:pt>
                <c:pt idx="2532">
                  <c:v>253.2</c:v>
                </c:pt>
                <c:pt idx="2533">
                  <c:v>253.3</c:v>
                </c:pt>
                <c:pt idx="2534">
                  <c:v>253.4</c:v>
                </c:pt>
                <c:pt idx="2535">
                  <c:v>253.5</c:v>
                </c:pt>
                <c:pt idx="2536">
                  <c:v>253.6</c:v>
                </c:pt>
                <c:pt idx="2537">
                  <c:v>253.7</c:v>
                </c:pt>
                <c:pt idx="2538">
                  <c:v>253.8</c:v>
                </c:pt>
                <c:pt idx="2539">
                  <c:v>253.9</c:v>
                </c:pt>
                <c:pt idx="2540">
                  <c:v>254</c:v>
                </c:pt>
                <c:pt idx="2541">
                  <c:v>254.1</c:v>
                </c:pt>
                <c:pt idx="2542">
                  <c:v>254.2</c:v>
                </c:pt>
                <c:pt idx="2543">
                  <c:v>254.3</c:v>
                </c:pt>
                <c:pt idx="2544">
                  <c:v>254.4</c:v>
                </c:pt>
                <c:pt idx="2545">
                  <c:v>254.5</c:v>
                </c:pt>
                <c:pt idx="2546">
                  <c:v>254.6</c:v>
                </c:pt>
                <c:pt idx="2547">
                  <c:v>254.7</c:v>
                </c:pt>
                <c:pt idx="2548">
                  <c:v>254.8</c:v>
                </c:pt>
                <c:pt idx="2549">
                  <c:v>254.9</c:v>
                </c:pt>
                <c:pt idx="2550">
                  <c:v>255</c:v>
                </c:pt>
                <c:pt idx="2551">
                  <c:v>255.1</c:v>
                </c:pt>
                <c:pt idx="2552">
                  <c:v>255.2</c:v>
                </c:pt>
                <c:pt idx="2553">
                  <c:v>255.3</c:v>
                </c:pt>
                <c:pt idx="2554">
                  <c:v>255.4</c:v>
                </c:pt>
                <c:pt idx="2555">
                  <c:v>255.5</c:v>
                </c:pt>
                <c:pt idx="2556">
                  <c:v>255.6</c:v>
                </c:pt>
                <c:pt idx="2557">
                  <c:v>255.7</c:v>
                </c:pt>
                <c:pt idx="2558">
                  <c:v>255.8</c:v>
                </c:pt>
                <c:pt idx="2559">
                  <c:v>255.9</c:v>
                </c:pt>
                <c:pt idx="2560">
                  <c:v>256</c:v>
                </c:pt>
                <c:pt idx="2561">
                  <c:v>256.10000000000002</c:v>
                </c:pt>
                <c:pt idx="2562">
                  <c:v>256.2</c:v>
                </c:pt>
                <c:pt idx="2563">
                  <c:v>256.3</c:v>
                </c:pt>
                <c:pt idx="2564">
                  <c:v>256.39999999999998</c:v>
                </c:pt>
                <c:pt idx="2565">
                  <c:v>256.5</c:v>
                </c:pt>
                <c:pt idx="2566">
                  <c:v>256.60000000000002</c:v>
                </c:pt>
                <c:pt idx="2567">
                  <c:v>256.7</c:v>
                </c:pt>
                <c:pt idx="2568">
                  <c:v>256.8</c:v>
                </c:pt>
                <c:pt idx="2569">
                  <c:v>256.89999999999998</c:v>
                </c:pt>
                <c:pt idx="2570">
                  <c:v>257</c:v>
                </c:pt>
                <c:pt idx="2571">
                  <c:v>257.10000000000002</c:v>
                </c:pt>
                <c:pt idx="2572">
                  <c:v>257.2</c:v>
                </c:pt>
                <c:pt idx="2573">
                  <c:v>257.3</c:v>
                </c:pt>
                <c:pt idx="2574">
                  <c:v>257.39999999999998</c:v>
                </c:pt>
                <c:pt idx="2575">
                  <c:v>257.5</c:v>
                </c:pt>
                <c:pt idx="2576">
                  <c:v>257.60000000000002</c:v>
                </c:pt>
                <c:pt idx="2577">
                  <c:v>257.7</c:v>
                </c:pt>
                <c:pt idx="2578">
                  <c:v>257.8</c:v>
                </c:pt>
                <c:pt idx="2579">
                  <c:v>257.89999999999998</c:v>
                </c:pt>
                <c:pt idx="2580">
                  <c:v>258</c:v>
                </c:pt>
                <c:pt idx="2581">
                  <c:v>258.10000000000002</c:v>
                </c:pt>
                <c:pt idx="2582">
                  <c:v>258.2</c:v>
                </c:pt>
                <c:pt idx="2583">
                  <c:v>258.3</c:v>
                </c:pt>
                <c:pt idx="2584">
                  <c:v>258.39999999999998</c:v>
                </c:pt>
                <c:pt idx="2585">
                  <c:v>258.5</c:v>
                </c:pt>
                <c:pt idx="2586">
                  <c:v>258.60000000000002</c:v>
                </c:pt>
                <c:pt idx="2587">
                  <c:v>258.7</c:v>
                </c:pt>
                <c:pt idx="2588">
                  <c:v>258.8</c:v>
                </c:pt>
                <c:pt idx="2589">
                  <c:v>258.89999999999998</c:v>
                </c:pt>
                <c:pt idx="2590">
                  <c:v>259</c:v>
                </c:pt>
                <c:pt idx="2591">
                  <c:v>259.10000000000002</c:v>
                </c:pt>
                <c:pt idx="2592">
                  <c:v>259.2</c:v>
                </c:pt>
                <c:pt idx="2593">
                  <c:v>259.3</c:v>
                </c:pt>
                <c:pt idx="2594">
                  <c:v>259.39999999999998</c:v>
                </c:pt>
                <c:pt idx="2595">
                  <c:v>259.5</c:v>
                </c:pt>
                <c:pt idx="2596">
                  <c:v>259.60000000000002</c:v>
                </c:pt>
                <c:pt idx="2597">
                  <c:v>259.7</c:v>
                </c:pt>
                <c:pt idx="2598">
                  <c:v>259.8</c:v>
                </c:pt>
                <c:pt idx="2599">
                  <c:v>259.89999999999998</c:v>
                </c:pt>
                <c:pt idx="2600">
                  <c:v>260</c:v>
                </c:pt>
                <c:pt idx="2601">
                  <c:v>260.10000000000002</c:v>
                </c:pt>
                <c:pt idx="2602">
                  <c:v>260.2</c:v>
                </c:pt>
                <c:pt idx="2603">
                  <c:v>260.3</c:v>
                </c:pt>
                <c:pt idx="2604">
                  <c:v>260.39999999999998</c:v>
                </c:pt>
                <c:pt idx="2605">
                  <c:v>260.5</c:v>
                </c:pt>
                <c:pt idx="2606">
                  <c:v>260.60000000000002</c:v>
                </c:pt>
                <c:pt idx="2607">
                  <c:v>260.7</c:v>
                </c:pt>
                <c:pt idx="2608">
                  <c:v>260.8</c:v>
                </c:pt>
                <c:pt idx="2609">
                  <c:v>260.89999999999998</c:v>
                </c:pt>
                <c:pt idx="2610">
                  <c:v>261</c:v>
                </c:pt>
                <c:pt idx="2611">
                  <c:v>261.10000000000002</c:v>
                </c:pt>
                <c:pt idx="2612">
                  <c:v>261.2</c:v>
                </c:pt>
                <c:pt idx="2613">
                  <c:v>261.3</c:v>
                </c:pt>
                <c:pt idx="2614">
                  <c:v>261.39999999999998</c:v>
                </c:pt>
                <c:pt idx="2615">
                  <c:v>261.5</c:v>
                </c:pt>
                <c:pt idx="2616">
                  <c:v>261.60000000000002</c:v>
                </c:pt>
                <c:pt idx="2617">
                  <c:v>261.7</c:v>
                </c:pt>
                <c:pt idx="2618">
                  <c:v>261.8</c:v>
                </c:pt>
                <c:pt idx="2619">
                  <c:v>261.89999999999998</c:v>
                </c:pt>
                <c:pt idx="2620">
                  <c:v>262</c:v>
                </c:pt>
                <c:pt idx="2621">
                  <c:v>262.10000000000002</c:v>
                </c:pt>
                <c:pt idx="2622">
                  <c:v>262.2</c:v>
                </c:pt>
                <c:pt idx="2623">
                  <c:v>262.3</c:v>
                </c:pt>
                <c:pt idx="2624">
                  <c:v>262.39999999999998</c:v>
                </c:pt>
                <c:pt idx="2625">
                  <c:v>262.5</c:v>
                </c:pt>
                <c:pt idx="2626">
                  <c:v>262.60000000000002</c:v>
                </c:pt>
                <c:pt idx="2627">
                  <c:v>262.7</c:v>
                </c:pt>
                <c:pt idx="2628">
                  <c:v>262.8</c:v>
                </c:pt>
                <c:pt idx="2629">
                  <c:v>262.89999999999998</c:v>
                </c:pt>
                <c:pt idx="2630">
                  <c:v>263</c:v>
                </c:pt>
                <c:pt idx="2631">
                  <c:v>263.10000000000002</c:v>
                </c:pt>
                <c:pt idx="2632">
                  <c:v>263.2</c:v>
                </c:pt>
                <c:pt idx="2633">
                  <c:v>263.3</c:v>
                </c:pt>
                <c:pt idx="2634">
                  <c:v>263.39999999999998</c:v>
                </c:pt>
                <c:pt idx="2635">
                  <c:v>263.5</c:v>
                </c:pt>
                <c:pt idx="2636">
                  <c:v>263.60000000000002</c:v>
                </c:pt>
                <c:pt idx="2637">
                  <c:v>263.7</c:v>
                </c:pt>
                <c:pt idx="2638">
                  <c:v>263.8</c:v>
                </c:pt>
                <c:pt idx="2639">
                  <c:v>263.89999999999998</c:v>
                </c:pt>
                <c:pt idx="2640">
                  <c:v>264</c:v>
                </c:pt>
                <c:pt idx="2641">
                  <c:v>264.10000000000002</c:v>
                </c:pt>
                <c:pt idx="2642">
                  <c:v>264.2</c:v>
                </c:pt>
                <c:pt idx="2643">
                  <c:v>264.3</c:v>
                </c:pt>
                <c:pt idx="2644">
                  <c:v>264.39999999999998</c:v>
                </c:pt>
                <c:pt idx="2645">
                  <c:v>264.5</c:v>
                </c:pt>
                <c:pt idx="2646">
                  <c:v>264.60000000000002</c:v>
                </c:pt>
                <c:pt idx="2647">
                  <c:v>264.7</c:v>
                </c:pt>
                <c:pt idx="2648">
                  <c:v>264.8</c:v>
                </c:pt>
                <c:pt idx="2649">
                  <c:v>264.89999999999998</c:v>
                </c:pt>
                <c:pt idx="2650">
                  <c:v>265</c:v>
                </c:pt>
                <c:pt idx="2651">
                  <c:v>265.10000000000002</c:v>
                </c:pt>
                <c:pt idx="2652">
                  <c:v>265.2</c:v>
                </c:pt>
                <c:pt idx="2653">
                  <c:v>265.3</c:v>
                </c:pt>
                <c:pt idx="2654">
                  <c:v>265.39999999999998</c:v>
                </c:pt>
                <c:pt idx="2655">
                  <c:v>265.5</c:v>
                </c:pt>
                <c:pt idx="2656">
                  <c:v>265.60000000000002</c:v>
                </c:pt>
                <c:pt idx="2657">
                  <c:v>265.7</c:v>
                </c:pt>
                <c:pt idx="2658">
                  <c:v>265.8</c:v>
                </c:pt>
                <c:pt idx="2659">
                  <c:v>265.89999999999998</c:v>
                </c:pt>
                <c:pt idx="2660">
                  <c:v>266</c:v>
                </c:pt>
                <c:pt idx="2661">
                  <c:v>266.10000000000002</c:v>
                </c:pt>
                <c:pt idx="2662">
                  <c:v>266.2</c:v>
                </c:pt>
                <c:pt idx="2663">
                  <c:v>266.3</c:v>
                </c:pt>
                <c:pt idx="2664">
                  <c:v>266.39999999999998</c:v>
                </c:pt>
                <c:pt idx="2665">
                  <c:v>266.5</c:v>
                </c:pt>
                <c:pt idx="2666">
                  <c:v>266.60000000000002</c:v>
                </c:pt>
                <c:pt idx="2667">
                  <c:v>266.7</c:v>
                </c:pt>
                <c:pt idx="2668">
                  <c:v>266.8</c:v>
                </c:pt>
                <c:pt idx="2669">
                  <c:v>266.89999999999998</c:v>
                </c:pt>
                <c:pt idx="2670">
                  <c:v>267</c:v>
                </c:pt>
                <c:pt idx="2671">
                  <c:v>267.10000000000002</c:v>
                </c:pt>
                <c:pt idx="2672">
                  <c:v>267.2</c:v>
                </c:pt>
                <c:pt idx="2673">
                  <c:v>267.3</c:v>
                </c:pt>
                <c:pt idx="2674">
                  <c:v>267.39999999999998</c:v>
                </c:pt>
                <c:pt idx="2675">
                  <c:v>267.5</c:v>
                </c:pt>
                <c:pt idx="2676">
                  <c:v>267.60000000000002</c:v>
                </c:pt>
                <c:pt idx="2677">
                  <c:v>267.7</c:v>
                </c:pt>
                <c:pt idx="2678">
                  <c:v>267.8</c:v>
                </c:pt>
                <c:pt idx="2679">
                  <c:v>267.89999999999998</c:v>
                </c:pt>
                <c:pt idx="2680">
                  <c:v>268</c:v>
                </c:pt>
                <c:pt idx="2681">
                  <c:v>268.10000000000002</c:v>
                </c:pt>
                <c:pt idx="2682">
                  <c:v>268.2</c:v>
                </c:pt>
                <c:pt idx="2683">
                  <c:v>268.3</c:v>
                </c:pt>
                <c:pt idx="2684">
                  <c:v>268.39999999999998</c:v>
                </c:pt>
                <c:pt idx="2685">
                  <c:v>268.5</c:v>
                </c:pt>
                <c:pt idx="2686">
                  <c:v>268.60000000000002</c:v>
                </c:pt>
                <c:pt idx="2687">
                  <c:v>268.7</c:v>
                </c:pt>
                <c:pt idx="2688">
                  <c:v>268.8</c:v>
                </c:pt>
                <c:pt idx="2689">
                  <c:v>268.89999999999998</c:v>
                </c:pt>
                <c:pt idx="2690">
                  <c:v>269</c:v>
                </c:pt>
                <c:pt idx="2691">
                  <c:v>269.10000000000002</c:v>
                </c:pt>
                <c:pt idx="2692">
                  <c:v>269.2</c:v>
                </c:pt>
                <c:pt idx="2693">
                  <c:v>269.3</c:v>
                </c:pt>
                <c:pt idx="2694">
                  <c:v>269.39999999999998</c:v>
                </c:pt>
                <c:pt idx="2695">
                  <c:v>269.5</c:v>
                </c:pt>
                <c:pt idx="2696">
                  <c:v>269.60000000000002</c:v>
                </c:pt>
                <c:pt idx="2697">
                  <c:v>269.7</c:v>
                </c:pt>
                <c:pt idx="2698">
                  <c:v>269.8</c:v>
                </c:pt>
                <c:pt idx="2699">
                  <c:v>269.89999999999998</c:v>
                </c:pt>
                <c:pt idx="2700">
                  <c:v>270</c:v>
                </c:pt>
                <c:pt idx="2701">
                  <c:v>270.10000000000002</c:v>
                </c:pt>
                <c:pt idx="2702">
                  <c:v>270.2</c:v>
                </c:pt>
                <c:pt idx="2703">
                  <c:v>270.3</c:v>
                </c:pt>
                <c:pt idx="2704">
                  <c:v>270.39999999999998</c:v>
                </c:pt>
                <c:pt idx="2705">
                  <c:v>270.5</c:v>
                </c:pt>
                <c:pt idx="2706">
                  <c:v>270.60000000000002</c:v>
                </c:pt>
                <c:pt idx="2707">
                  <c:v>270.7</c:v>
                </c:pt>
                <c:pt idx="2708">
                  <c:v>270.8</c:v>
                </c:pt>
                <c:pt idx="2709">
                  <c:v>270.89999999999998</c:v>
                </c:pt>
                <c:pt idx="2710">
                  <c:v>271</c:v>
                </c:pt>
                <c:pt idx="2711">
                  <c:v>271.10000000000002</c:v>
                </c:pt>
                <c:pt idx="2712">
                  <c:v>271.2</c:v>
                </c:pt>
                <c:pt idx="2713">
                  <c:v>271.3</c:v>
                </c:pt>
                <c:pt idx="2714">
                  <c:v>271.39999999999998</c:v>
                </c:pt>
                <c:pt idx="2715">
                  <c:v>271.5</c:v>
                </c:pt>
                <c:pt idx="2716">
                  <c:v>271.60000000000002</c:v>
                </c:pt>
                <c:pt idx="2717">
                  <c:v>271.7</c:v>
                </c:pt>
                <c:pt idx="2718">
                  <c:v>271.8</c:v>
                </c:pt>
                <c:pt idx="2719">
                  <c:v>271.89999999999998</c:v>
                </c:pt>
                <c:pt idx="2720">
                  <c:v>272</c:v>
                </c:pt>
                <c:pt idx="2721">
                  <c:v>272.10000000000002</c:v>
                </c:pt>
                <c:pt idx="2722">
                  <c:v>272.2</c:v>
                </c:pt>
                <c:pt idx="2723">
                  <c:v>272.3</c:v>
                </c:pt>
                <c:pt idx="2724">
                  <c:v>272.39999999999998</c:v>
                </c:pt>
                <c:pt idx="2725">
                  <c:v>272.5</c:v>
                </c:pt>
                <c:pt idx="2726">
                  <c:v>272.60000000000002</c:v>
                </c:pt>
                <c:pt idx="2727">
                  <c:v>272.7</c:v>
                </c:pt>
                <c:pt idx="2728">
                  <c:v>272.8</c:v>
                </c:pt>
                <c:pt idx="2729">
                  <c:v>272.89999999999998</c:v>
                </c:pt>
                <c:pt idx="2730">
                  <c:v>273</c:v>
                </c:pt>
                <c:pt idx="2731">
                  <c:v>273.10000000000002</c:v>
                </c:pt>
                <c:pt idx="2732">
                  <c:v>273.2</c:v>
                </c:pt>
                <c:pt idx="2733">
                  <c:v>273.3</c:v>
                </c:pt>
                <c:pt idx="2734">
                  <c:v>273.39999999999998</c:v>
                </c:pt>
                <c:pt idx="2735">
                  <c:v>273.5</c:v>
                </c:pt>
                <c:pt idx="2736">
                  <c:v>273.60000000000002</c:v>
                </c:pt>
                <c:pt idx="2737">
                  <c:v>273.7</c:v>
                </c:pt>
                <c:pt idx="2738">
                  <c:v>273.8</c:v>
                </c:pt>
                <c:pt idx="2739">
                  <c:v>273.89999999999998</c:v>
                </c:pt>
                <c:pt idx="2740">
                  <c:v>274</c:v>
                </c:pt>
                <c:pt idx="2741">
                  <c:v>274.10000000000002</c:v>
                </c:pt>
                <c:pt idx="2742">
                  <c:v>274.2</c:v>
                </c:pt>
                <c:pt idx="2743">
                  <c:v>274.3</c:v>
                </c:pt>
                <c:pt idx="2744">
                  <c:v>274.39999999999998</c:v>
                </c:pt>
                <c:pt idx="2745">
                  <c:v>274.5</c:v>
                </c:pt>
                <c:pt idx="2746">
                  <c:v>274.60000000000002</c:v>
                </c:pt>
                <c:pt idx="2747">
                  <c:v>274.7</c:v>
                </c:pt>
                <c:pt idx="2748">
                  <c:v>274.8</c:v>
                </c:pt>
                <c:pt idx="2749">
                  <c:v>274.89999999999998</c:v>
                </c:pt>
                <c:pt idx="2750">
                  <c:v>275</c:v>
                </c:pt>
                <c:pt idx="2751">
                  <c:v>275.10000000000002</c:v>
                </c:pt>
                <c:pt idx="2752">
                  <c:v>275.2</c:v>
                </c:pt>
                <c:pt idx="2753">
                  <c:v>275.3</c:v>
                </c:pt>
                <c:pt idx="2754">
                  <c:v>275.39999999999998</c:v>
                </c:pt>
                <c:pt idx="2755">
                  <c:v>275.5</c:v>
                </c:pt>
                <c:pt idx="2756">
                  <c:v>275.60000000000002</c:v>
                </c:pt>
                <c:pt idx="2757">
                  <c:v>275.7</c:v>
                </c:pt>
                <c:pt idx="2758">
                  <c:v>275.8</c:v>
                </c:pt>
                <c:pt idx="2759">
                  <c:v>275.89999999999998</c:v>
                </c:pt>
                <c:pt idx="2760">
                  <c:v>276</c:v>
                </c:pt>
                <c:pt idx="2761">
                  <c:v>276.10000000000002</c:v>
                </c:pt>
                <c:pt idx="2762">
                  <c:v>276.2</c:v>
                </c:pt>
                <c:pt idx="2763">
                  <c:v>276.3</c:v>
                </c:pt>
                <c:pt idx="2764">
                  <c:v>276.39999999999998</c:v>
                </c:pt>
                <c:pt idx="2765">
                  <c:v>276.5</c:v>
                </c:pt>
                <c:pt idx="2766">
                  <c:v>276.60000000000002</c:v>
                </c:pt>
                <c:pt idx="2767">
                  <c:v>276.7</c:v>
                </c:pt>
                <c:pt idx="2768">
                  <c:v>276.8</c:v>
                </c:pt>
                <c:pt idx="2769">
                  <c:v>276.89999999999998</c:v>
                </c:pt>
                <c:pt idx="2770">
                  <c:v>277</c:v>
                </c:pt>
                <c:pt idx="2771">
                  <c:v>277.10000000000002</c:v>
                </c:pt>
                <c:pt idx="2772">
                  <c:v>277.2</c:v>
                </c:pt>
                <c:pt idx="2773">
                  <c:v>277.3</c:v>
                </c:pt>
                <c:pt idx="2774">
                  <c:v>277.39999999999998</c:v>
                </c:pt>
                <c:pt idx="2775">
                  <c:v>277.5</c:v>
                </c:pt>
                <c:pt idx="2776">
                  <c:v>277.60000000000002</c:v>
                </c:pt>
                <c:pt idx="2777">
                  <c:v>277.7</c:v>
                </c:pt>
                <c:pt idx="2778">
                  <c:v>277.8</c:v>
                </c:pt>
                <c:pt idx="2779">
                  <c:v>277.89999999999998</c:v>
                </c:pt>
                <c:pt idx="2780">
                  <c:v>278</c:v>
                </c:pt>
                <c:pt idx="2781">
                  <c:v>278.10000000000002</c:v>
                </c:pt>
                <c:pt idx="2782">
                  <c:v>278.2</c:v>
                </c:pt>
                <c:pt idx="2783">
                  <c:v>278.3</c:v>
                </c:pt>
                <c:pt idx="2784">
                  <c:v>278.39999999999998</c:v>
                </c:pt>
                <c:pt idx="2785">
                  <c:v>278.5</c:v>
                </c:pt>
                <c:pt idx="2786">
                  <c:v>278.60000000000002</c:v>
                </c:pt>
                <c:pt idx="2787">
                  <c:v>278.7</c:v>
                </c:pt>
                <c:pt idx="2788">
                  <c:v>278.8</c:v>
                </c:pt>
                <c:pt idx="2789">
                  <c:v>278.89999999999998</c:v>
                </c:pt>
                <c:pt idx="2790">
                  <c:v>279</c:v>
                </c:pt>
                <c:pt idx="2791">
                  <c:v>279.10000000000002</c:v>
                </c:pt>
                <c:pt idx="2792">
                  <c:v>279.2</c:v>
                </c:pt>
                <c:pt idx="2793">
                  <c:v>279.3</c:v>
                </c:pt>
                <c:pt idx="2794">
                  <c:v>279.39999999999998</c:v>
                </c:pt>
                <c:pt idx="2795">
                  <c:v>279.5</c:v>
                </c:pt>
                <c:pt idx="2796">
                  <c:v>279.60000000000002</c:v>
                </c:pt>
                <c:pt idx="2797">
                  <c:v>279.7</c:v>
                </c:pt>
                <c:pt idx="2798">
                  <c:v>279.8</c:v>
                </c:pt>
                <c:pt idx="2799">
                  <c:v>279.89999999999998</c:v>
                </c:pt>
                <c:pt idx="2800">
                  <c:v>280</c:v>
                </c:pt>
                <c:pt idx="2801">
                  <c:v>280.10000000000002</c:v>
                </c:pt>
                <c:pt idx="2802">
                  <c:v>280.2</c:v>
                </c:pt>
                <c:pt idx="2803">
                  <c:v>280.3</c:v>
                </c:pt>
                <c:pt idx="2804">
                  <c:v>280.39999999999998</c:v>
                </c:pt>
                <c:pt idx="2805">
                  <c:v>280.5</c:v>
                </c:pt>
                <c:pt idx="2806">
                  <c:v>280.60000000000002</c:v>
                </c:pt>
                <c:pt idx="2807">
                  <c:v>280.7</c:v>
                </c:pt>
                <c:pt idx="2808">
                  <c:v>280.8</c:v>
                </c:pt>
                <c:pt idx="2809">
                  <c:v>280.89999999999998</c:v>
                </c:pt>
                <c:pt idx="2810">
                  <c:v>281</c:v>
                </c:pt>
                <c:pt idx="2811">
                  <c:v>281.10000000000002</c:v>
                </c:pt>
                <c:pt idx="2812">
                  <c:v>281.2</c:v>
                </c:pt>
                <c:pt idx="2813">
                  <c:v>281.3</c:v>
                </c:pt>
                <c:pt idx="2814">
                  <c:v>281.39999999999998</c:v>
                </c:pt>
                <c:pt idx="2815">
                  <c:v>281.5</c:v>
                </c:pt>
                <c:pt idx="2816">
                  <c:v>281.60000000000002</c:v>
                </c:pt>
                <c:pt idx="2817">
                  <c:v>281.7</c:v>
                </c:pt>
                <c:pt idx="2818">
                  <c:v>281.8</c:v>
                </c:pt>
                <c:pt idx="2819">
                  <c:v>281.89999999999998</c:v>
                </c:pt>
                <c:pt idx="2820">
                  <c:v>282</c:v>
                </c:pt>
                <c:pt idx="2821">
                  <c:v>282.10000000000002</c:v>
                </c:pt>
                <c:pt idx="2822">
                  <c:v>282.2</c:v>
                </c:pt>
                <c:pt idx="2823">
                  <c:v>282.3</c:v>
                </c:pt>
                <c:pt idx="2824">
                  <c:v>282.39999999999998</c:v>
                </c:pt>
                <c:pt idx="2825">
                  <c:v>282.5</c:v>
                </c:pt>
                <c:pt idx="2826">
                  <c:v>282.60000000000002</c:v>
                </c:pt>
                <c:pt idx="2827">
                  <c:v>282.7</c:v>
                </c:pt>
                <c:pt idx="2828">
                  <c:v>282.8</c:v>
                </c:pt>
                <c:pt idx="2829">
                  <c:v>282.89999999999998</c:v>
                </c:pt>
                <c:pt idx="2830">
                  <c:v>283</c:v>
                </c:pt>
                <c:pt idx="2831">
                  <c:v>283.10000000000002</c:v>
                </c:pt>
                <c:pt idx="2832">
                  <c:v>283.2</c:v>
                </c:pt>
                <c:pt idx="2833">
                  <c:v>283.3</c:v>
                </c:pt>
                <c:pt idx="2834">
                  <c:v>283.39999999999998</c:v>
                </c:pt>
                <c:pt idx="2835">
                  <c:v>283.5</c:v>
                </c:pt>
                <c:pt idx="2836">
                  <c:v>283.60000000000002</c:v>
                </c:pt>
                <c:pt idx="2837">
                  <c:v>283.7</c:v>
                </c:pt>
                <c:pt idx="2838">
                  <c:v>283.8</c:v>
                </c:pt>
                <c:pt idx="2839">
                  <c:v>283.89999999999998</c:v>
                </c:pt>
                <c:pt idx="2840">
                  <c:v>284</c:v>
                </c:pt>
                <c:pt idx="2841">
                  <c:v>284.10000000000002</c:v>
                </c:pt>
                <c:pt idx="2842">
                  <c:v>284.2</c:v>
                </c:pt>
                <c:pt idx="2843">
                  <c:v>284.3</c:v>
                </c:pt>
                <c:pt idx="2844">
                  <c:v>284.39999999999998</c:v>
                </c:pt>
                <c:pt idx="2845">
                  <c:v>284.5</c:v>
                </c:pt>
                <c:pt idx="2846">
                  <c:v>284.60000000000002</c:v>
                </c:pt>
                <c:pt idx="2847">
                  <c:v>284.7</c:v>
                </c:pt>
                <c:pt idx="2848">
                  <c:v>284.8</c:v>
                </c:pt>
                <c:pt idx="2849">
                  <c:v>284.89999999999998</c:v>
                </c:pt>
                <c:pt idx="2850">
                  <c:v>285</c:v>
                </c:pt>
                <c:pt idx="2851">
                  <c:v>285.10000000000002</c:v>
                </c:pt>
                <c:pt idx="2852">
                  <c:v>285.2</c:v>
                </c:pt>
                <c:pt idx="2853">
                  <c:v>285.3</c:v>
                </c:pt>
                <c:pt idx="2854">
                  <c:v>285.39999999999998</c:v>
                </c:pt>
                <c:pt idx="2855">
                  <c:v>285.5</c:v>
                </c:pt>
                <c:pt idx="2856">
                  <c:v>285.60000000000002</c:v>
                </c:pt>
                <c:pt idx="2857">
                  <c:v>285.7</c:v>
                </c:pt>
                <c:pt idx="2858">
                  <c:v>285.8</c:v>
                </c:pt>
                <c:pt idx="2859">
                  <c:v>285.89999999999998</c:v>
                </c:pt>
                <c:pt idx="2860">
                  <c:v>286</c:v>
                </c:pt>
                <c:pt idx="2861">
                  <c:v>286.10000000000002</c:v>
                </c:pt>
                <c:pt idx="2862">
                  <c:v>286.2</c:v>
                </c:pt>
                <c:pt idx="2863">
                  <c:v>286.3</c:v>
                </c:pt>
                <c:pt idx="2864">
                  <c:v>286.39999999999998</c:v>
                </c:pt>
                <c:pt idx="2865">
                  <c:v>286.5</c:v>
                </c:pt>
                <c:pt idx="2866">
                  <c:v>286.60000000000002</c:v>
                </c:pt>
                <c:pt idx="2867">
                  <c:v>286.7</c:v>
                </c:pt>
                <c:pt idx="2868">
                  <c:v>286.8</c:v>
                </c:pt>
                <c:pt idx="2869">
                  <c:v>286.89999999999998</c:v>
                </c:pt>
                <c:pt idx="2870">
                  <c:v>287</c:v>
                </c:pt>
                <c:pt idx="2871">
                  <c:v>287.10000000000002</c:v>
                </c:pt>
                <c:pt idx="2872">
                  <c:v>287.2</c:v>
                </c:pt>
                <c:pt idx="2873">
                  <c:v>287.3</c:v>
                </c:pt>
                <c:pt idx="2874">
                  <c:v>287.39999999999998</c:v>
                </c:pt>
                <c:pt idx="2875">
                  <c:v>287.5</c:v>
                </c:pt>
                <c:pt idx="2876">
                  <c:v>287.60000000000002</c:v>
                </c:pt>
                <c:pt idx="2877">
                  <c:v>287.7</c:v>
                </c:pt>
                <c:pt idx="2878">
                  <c:v>287.8</c:v>
                </c:pt>
                <c:pt idx="2879">
                  <c:v>287.89999999999998</c:v>
                </c:pt>
                <c:pt idx="2880">
                  <c:v>288</c:v>
                </c:pt>
                <c:pt idx="2881">
                  <c:v>288.10000000000002</c:v>
                </c:pt>
                <c:pt idx="2882">
                  <c:v>288.2</c:v>
                </c:pt>
                <c:pt idx="2883">
                  <c:v>288.3</c:v>
                </c:pt>
                <c:pt idx="2884">
                  <c:v>288.39999999999998</c:v>
                </c:pt>
                <c:pt idx="2885">
                  <c:v>288.5</c:v>
                </c:pt>
                <c:pt idx="2886">
                  <c:v>288.60000000000002</c:v>
                </c:pt>
                <c:pt idx="2887">
                  <c:v>288.7</c:v>
                </c:pt>
                <c:pt idx="2888">
                  <c:v>288.8</c:v>
                </c:pt>
                <c:pt idx="2889">
                  <c:v>288.89999999999998</c:v>
                </c:pt>
                <c:pt idx="2890">
                  <c:v>289</c:v>
                </c:pt>
                <c:pt idx="2891">
                  <c:v>289.10000000000002</c:v>
                </c:pt>
                <c:pt idx="2892">
                  <c:v>289.2</c:v>
                </c:pt>
                <c:pt idx="2893">
                  <c:v>289.3</c:v>
                </c:pt>
                <c:pt idx="2894">
                  <c:v>289.39999999999998</c:v>
                </c:pt>
                <c:pt idx="2895">
                  <c:v>289.5</c:v>
                </c:pt>
                <c:pt idx="2896">
                  <c:v>289.60000000000002</c:v>
                </c:pt>
                <c:pt idx="2897">
                  <c:v>289.7</c:v>
                </c:pt>
                <c:pt idx="2898">
                  <c:v>289.8</c:v>
                </c:pt>
                <c:pt idx="2899">
                  <c:v>289.89999999999998</c:v>
                </c:pt>
                <c:pt idx="2900">
                  <c:v>290</c:v>
                </c:pt>
                <c:pt idx="2901">
                  <c:v>290.10000000000002</c:v>
                </c:pt>
                <c:pt idx="2902">
                  <c:v>290.2</c:v>
                </c:pt>
                <c:pt idx="2903">
                  <c:v>290.3</c:v>
                </c:pt>
                <c:pt idx="2904">
                  <c:v>290.39999999999998</c:v>
                </c:pt>
                <c:pt idx="2905">
                  <c:v>290.5</c:v>
                </c:pt>
                <c:pt idx="2906">
                  <c:v>290.60000000000002</c:v>
                </c:pt>
                <c:pt idx="2907">
                  <c:v>290.7</c:v>
                </c:pt>
                <c:pt idx="2908">
                  <c:v>290.8</c:v>
                </c:pt>
                <c:pt idx="2909">
                  <c:v>290.89999999999998</c:v>
                </c:pt>
                <c:pt idx="2910">
                  <c:v>291</c:v>
                </c:pt>
                <c:pt idx="2911">
                  <c:v>291.10000000000002</c:v>
                </c:pt>
                <c:pt idx="2912">
                  <c:v>291.2</c:v>
                </c:pt>
                <c:pt idx="2913">
                  <c:v>291.3</c:v>
                </c:pt>
                <c:pt idx="2914">
                  <c:v>291.39999999999998</c:v>
                </c:pt>
                <c:pt idx="2915">
                  <c:v>291.5</c:v>
                </c:pt>
                <c:pt idx="2916">
                  <c:v>291.60000000000002</c:v>
                </c:pt>
                <c:pt idx="2917">
                  <c:v>291.7</c:v>
                </c:pt>
                <c:pt idx="2918">
                  <c:v>291.8</c:v>
                </c:pt>
                <c:pt idx="2919">
                  <c:v>291.89999999999998</c:v>
                </c:pt>
                <c:pt idx="2920">
                  <c:v>292</c:v>
                </c:pt>
                <c:pt idx="2921">
                  <c:v>292.10000000000002</c:v>
                </c:pt>
                <c:pt idx="2922">
                  <c:v>292.2</c:v>
                </c:pt>
                <c:pt idx="2923">
                  <c:v>292.3</c:v>
                </c:pt>
                <c:pt idx="2924">
                  <c:v>292.39999999999998</c:v>
                </c:pt>
                <c:pt idx="2925">
                  <c:v>292.5</c:v>
                </c:pt>
                <c:pt idx="2926">
                  <c:v>292.60000000000002</c:v>
                </c:pt>
                <c:pt idx="2927">
                  <c:v>292.7</c:v>
                </c:pt>
                <c:pt idx="2928">
                  <c:v>292.8</c:v>
                </c:pt>
                <c:pt idx="2929">
                  <c:v>292.89999999999998</c:v>
                </c:pt>
                <c:pt idx="2930">
                  <c:v>293</c:v>
                </c:pt>
                <c:pt idx="2931">
                  <c:v>293.10000000000002</c:v>
                </c:pt>
                <c:pt idx="2932">
                  <c:v>293.2</c:v>
                </c:pt>
                <c:pt idx="2933">
                  <c:v>293.3</c:v>
                </c:pt>
                <c:pt idx="2934">
                  <c:v>293.39999999999998</c:v>
                </c:pt>
                <c:pt idx="2935">
                  <c:v>293.5</c:v>
                </c:pt>
                <c:pt idx="2936">
                  <c:v>293.60000000000002</c:v>
                </c:pt>
                <c:pt idx="2937">
                  <c:v>293.7</c:v>
                </c:pt>
                <c:pt idx="2938">
                  <c:v>293.8</c:v>
                </c:pt>
                <c:pt idx="2939">
                  <c:v>293.89999999999998</c:v>
                </c:pt>
                <c:pt idx="2940">
                  <c:v>294</c:v>
                </c:pt>
                <c:pt idx="2941">
                  <c:v>294.10000000000002</c:v>
                </c:pt>
                <c:pt idx="2942">
                  <c:v>294.2</c:v>
                </c:pt>
                <c:pt idx="2943">
                  <c:v>294.3</c:v>
                </c:pt>
                <c:pt idx="2944">
                  <c:v>294.39999999999998</c:v>
                </c:pt>
                <c:pt idx="2945">
                  <c:v>294.5</c:v>
                </c:pt>
                <c:pt idx="2946">
                  <c:v>294.60000000000002</c:v>
                </c:pt>
                <c:pt idx="2947">
                  <c:v>294.7</c:v>
                </c:pt>
                <c:pt idx="2948">
                  <c:v>294.8</c:v>
                </c:pt>
                <c:pt idx="2949">
                  <c:v>294.89999999999998</c:v>
                </c:pt>
                <c:pt idx="2950">
                  <c:v>295</c:v>
                </c:pt>
                <c:pt idx="2951">
                  <c:v>295.10000000000002</c:v>
                </c:pt>
                <c:pt idx="2952">
                  <c:v>295.2</c:v>
                </c:pt>
                <c:pt idx="2953">
                  <c:v>295.3</c:v>
                </c:pt>
                <c:pt idx="2954">
                  <c:v>295.39999999999998</c:v>
                </c:pt>
                <c:pt idx="2955">
                  <c:v>295.5</c:v>
                </c:pt>
                <c:pt idx="2956">
                  <c:v>295.60000000000002</c:v>
                </c:pt>
                <c:pt idx="2957">
                  <c:v>295.7</c:v>
                </c:pt>
                <c:pt idx="2958">
                  <c:v>295.8</c:v>
                </c:pt>
                <c:pt idx="2959">
                  <c:v>295.89999999999998</c:v>
                </c:pt>
                <c:pt idx="2960">
                  <c:v>296</c:v>
                </c:pt>
                <c:pt idx="2961">
                  <c:v>296.10000000000002</c:v>
                </c:pt>
                <c:pt idx="2962">
                  <c:v>296.2</c:v>
                </c:pt>
                <c:pt idx="2963">
                  <c:v>296.3</c:v>
                </c:pt>
                <c:pt idx="2964">
                  <c:v>296.39999999999998</c:v>
                </c:pt>
                <c:pt idx="2965">
                  <c:v>296.5</c:v>
                </c:pt>
                <c:pt idx="2966">
                  <c:v>296.60000000000002</c:v>
                </c:pt>
                <c:pt idx="2967">
                  <c:v>296.7</c:v>
                </c:pt>
                <c:pt idx="2968">
                  <c:v>296.8</c:v>
                </c:pt>
                <c:pt idx="2969">
                  <c:v>296.89999999999998</c:v>
                </c:pt>
                <c:pt idx="2970">
                  <c:v>297</c:v>
                </c:pt>
                <c:pt idx="2971">
                  <c:v>297.10000000000002</c:v>
                </c:pt>
                <c:pt idx="2972">
                  <c:v>297.2</c:v>
                </c:pt>
                <c:pt idx="2973">
                  <c:v>297.3</c:v>
                </c:pt>
                <c:pt idx="2974">
                  <c:v>297.39999999999998</c:v>
                </c:pt>
                <c:pt idx="2975">
                  <c:v>297.5</c:v>
                </c:pt>
                <c:pt idx="2976">
                  <c:v>297.60000000000002</c:v>
                </c:pt>
                <c:pt idx="2977">
                  <c:v>297.7</c:v>
                </c:pt>
                <c:pt idx="2978">
                  <c:v>297.8</c:v>
                </c:pt>
                <c:pt idx="2979">
                  <c:v>297.89999999999998</c:v>
                </c:pt>
                <c:pt idx="2980">
                  <c:v>298</c:v>
                </c:pt>
                <c:pt idx="2981">
                  <c:v>298.10000000000002</c:v>
                </c:pt>
                <c:pt idx="2982">
                  <c:v>298.2</c:v>
                </c:pt>
                <c:pt idx="2983">
                  <c:v>298.3</c:v>
                </c:pt>
                <c:pt idx="2984">
                  <c:v>298.39999999999998</c:v>
                </c:pt>
                <c:pt idx="2985">
                  <c:v>298.5</c:v>
                </c:pt>
                <c:pt idx="2986">
                  <c:v>298.60000000000002</c:v>
                </c:pt>
                <c:pt idx="2987">
                  <c:v>298.7</c:v>
                </c:pt>
                <c:pt idx="2988">
                  <c:v>298.8</c:v>
                </c:pt>
                <c:pt idx="2989">
                  <c:v>298.89999999999998</c:v>
                </c:pt>
                <c:pt idx="2990">
                  <c:v>299</c:v>
                </c:pt>
                <c:pt idx="2991">
                  <c:v>299.10000000000002</c:v>
                </c:pt>
                <c:pt idx="2992">
                  <c:v>299.2</c:v>
                </c:pt>
                <c:pt idx="2993">
                  <c:v>299.3</c:v>
                </c:pt>
                <c:pt idx="2994">
                  <c:v>299.39999999999998</c:v>
                </c:pt>
                <c:pt idx="2995">
                  <c:v>299.5</c:v>
                </c:pt>
                <c:pt idx="2996">
                  <c:v>299.60000000000002</c:v>
                </c:pt>
                <c:pt idx="2997">
                  <c:v>299.7</c:v>
                </c:pt>
                <c:pt idx="2998">
                  <c:v>299.8</c:v>
                </c:pt>
                <c:pt idx="2999">
                  <c:v>299.89999999999998</c:v>
                </c:pt>
                <c:pt idx="3000">
                  <c:v>300</c:v>
                </c:pt>
                <c:pt idx="3001">
                  <c:v>300.10000000000002</c:v>
                </c:pt>
                <c:pt idx="3002">
                  <c:v>300.2</c:v>
                </c:pt>
                <c:pt idx="3003">
                  <c:v>300.3</c:v>
                </c:pt>
                <c:pt idx="3004">
                  <c:v>300.39999999999998</c:v>
                </c:pt>
                <c:pt idx="3005">
                  <c:v>300.5</c:v>
                </c:pt>
                <c:pt idx="3006">
                  <c:v>300.60000000000002</c:v>
                </c:pt>
                <c:pt idx="3007">
                  <c:v>300.7</c:v>
                </c:pt>
                <c:pt idx="3008">
                  <c:v>300.8</c:v>
                </c:pt>
                <c:pt idx="3009">
                  <c:v>300.89999999999998</c:v>
                </c:pt>
                <c:pt idx="3010">
                  <c:v>301</c:v>
                </c:pt>
                <c:pt idx="3011">
                  <c:v>301.10000000000002</c:v>
                </c:pt>
                <c:pt idx="3012">
                  <c:v>301.2</c:v>
                </c:pt>
                <c:pt idx="3013">
                  <c:v>301.3</c:v>
                </c:pt>
                <c:pt idx="3014">
                  <c:v>301.39999999999998</c:v>
                </c:pt>
                <c:pt idx="3015">
                  <c:v>301.5</c:v>
                </c:pt>
                <c:pt idx="3016">
                  <c:v>301.60000000000002</c:v>
                </c:pt>
                <c:pt idx="3017">
                  <c:v>301.7</c:v>
                </c:pt>
                <c:pt idx="3018">
                  <c:v>301.8</c:v>
                </c:pt>
                <c:pt idx="3019">
                  <c:v>301.89999999999998</c:v>
                </c:pt>
                <c:pt idx="3020">
                  <c:v>302</c:v>
                </c:pt>
                <c:pt idx="3021">
                  <c:v>302.10000000000002</c:v>
                </c:pt>
                <c:pt idx="3022">
                  <c:v>302.2</c:v>
                </c:pt>
                <c:pt idx="3023">
                  <c:v>302.3</c:v>
                </c:pt>
                <c:pt idx="3024">
                  <c:v>302.39999999999998</c:v>
                </c:pt>
                <c:pt idx="3025">
                  <c:v>302.5</c:v>
                </c:pt>
                <c:pt idx="3026">
                  <c:v>302.60000000000002</c:v>
                </c:pt>
                <c:pt idx="3027">
                  <c:v>302.7</c:v>
                </c:pt>
                <c:pt idx="3028">
                  <c:v>302.8</c:v>
                </c:pt>
                <c:pt idx="3029">
                  <c:v>302.89999999999998</c:v>
                </c:pt>
                <c:pt idx="3030">
                  <c:v>303</c:v>
                </c:pt>
                <c:pt idx="3031">
                  <c:v>303.10000000000002</c:v>
                </c:pt>
                <c:pt idx="3032">
                  <c:v>303.2</c:v>
                </c:pt>
                <c:pt idx="3033">
                  <c:v>303.3</c:v>
                </c:pt>
                <c:pt idx="3034">
                  <c:v>303.39999999999998</c:v>
                </c:pt>
                <c:pt idx="3035">
                  <c:v>303.5</c:v>
                </c:pt>
                <c:pt idx="3036">
                  <c:v>303.60000000000002</c:v>
                </c:pt>
                <c:pt idx="3037">
                  <c:v>303.7</c:v>
                </c:pt>
                <c:pt idx="3038">
                  <c:v>303.8</c:v>
                </c:pt>
                <c:pt idx="3039">
                  <c:v>303.89999999999998</c:v>
                </c:pt>
                <c:pt idx="3040">
                  <c:v>304</c:v>
                </c:pt>
                <c:pt idx="3041">
                  <c:v>304.10000000000002</c:v>
                </c:pt>
                <c:pt idx="3042">
                  <c:v>304.2</c:v>
                </c:pt>
                <c:pt idx="3043">
                  <c:v>304.3</c:v>
                </c:pt>
                <c:pt idx="3044">
                  <c:v>304.39999999999998</c:v>
                </c:pt>
                <c:pt idx="3045">
                  <c:v>304.5</c:v>
                </c:pt>
                <c:pt idx="3046">
                  <c:v>304.60000000000002</c:v>
                </c:pt>
                <c:pt idx="3047">
                  <c:v>304.7</c:v>
                </c:pt>
                <c:pt idx="3048">
                  <c:v>304.8</c:v>
                </c:pt>
                <c:pt idx="3049">
                  <c:v>304.89999999999998</c:v>
                </c:pt>
                <c:pt idx="3050">
                  <c:v>305</c:v>
                </c:pt>
                <c:pt idx="3051">
                  <c:v>305.10000000000002</c:v>
                </c:pt>
                <c:pt idx="3052">
                  <c:v>305.2</c:v>
                </c:pt>
                <c:pt idx="3053">
                  <c:v>305.3</c:v>
                </c:pt>
                <c:pt idx="3054">
                  <c:v>305.39999999999998</c:v>
                </c:pt>
                <c:pt idx="3055">
                  <c:v>305.5</c:v>
                </c:pt>
                <c:pt idx="3056">
                  <c:v>305.60000000000002</c:v>
                </c:pt>
                <c:pt idx="3057">
                  <c:v>305.7</c:v>
                </c:pt>
                <c:pt idx="3058">
                  <c:v>305.8</c:v>
                </c:pt>
                <c:pt idx="3059">
                  <c:v>305.89999999999998</c:v>
                </c:pt>
                <c:pt idx="3060">
                  <c:v>306</c:v>
                </c:pt>
                <c:pt idx="3061">
                  <c:v>306.10000000000002</c:v>
                </c:pt>
                <c:pt idx="3062">
                  <c:v>306.2</c:v>
                </c:pt>
                <c:pt idx="3063">
                  <c:v>306.3</c:v>
                </c:pt>
                <c:pt idx="3064">
                  <c:v>306.39999999999998</c:v>
                </c:pt>
                <c:pt idx="3065">
                  <c:v>306.5</c:v>
                </c:pt>
                <c:pt idx="3066">
                  <c:v>306.60000000000002</c:v>
                </c:pt>
                <c:pt idx="3067">
                  <c:v>306.7</c:v>
                </c:pt>
                <c:pt idx="3068">
                  <c:v>306.8</c:v>
                </c:pt>
                <c:pt idx="3069">
                  <c:v>306.89999999999998</c:v>
                </c:pt>
                <c:pt idx="3070">
                  <c:v>307</c:v>
                </c:pt>
                <c:pt idx="3071">
                  <c:v>307.10000000000002</c:v>
                </c:pt>
                <c:pt idx="3072">
                  <c:v>307.2</c:v>
                </c:pt>
                <c:pt idx="3073">
                  <c:v>307.3</c:v>
                </c:pt>
                <c:pt idx="3074">
                  <c:v>307.39999999999998</c:v>
                </c:pt>
                <c:pt idx="3075">
                  <c:v>307.5</c:v>
                </c:pt>
                <c:pt idx="3076">
                  <c:v>307.60000000000002</c:v>
                </c:pt>
                <c:pt idx="3077">
                  <c:v>307.7</c:v>
                </c:pt>
                <c:pt idx="3078">
                  <c:v>307.8</c:v>
                </c:pt>
                <c:pt idx="3079">
                  <c:v>307.89999999999998</c:v>
                </c:pt>
                <c:pt idx="3080">
                  <c:v>308</c:v>
                </c:pt>
                <c:pt idx="3081">
                  <c:v>308.10000000000002</c:v>
                </c:pt>
                <c:pt idx="3082">
                  <c:v>308.2</c:v>
                </c:pt>
                <c:pt idx="3083">
                  <c:v>308.3</c:v>
                </c:pt>
                <c:pt idx="3084">
                  <c:v>308.39999999999998</c:v>
                </c:pt>
                <c:pt idx="3085">
                  <c:v>308.5</c:v>
                </c:pt>
                <c:pt idx="3086">
                  <c:v>308.60000000000002</c:v>
                </c:pt>
                <c:pt idx="3087">
                  <c:v>308.7</c:v>
                </c:pt>
                <c:pt idx="3088">
                  <c:v>308.8</c:v>
                </c:pt>
                <c:pt idx="3089">
                  <c:v>308.89999999999998</c:v>
                </c:pt>
                <c:pt idx="3090">
                  <c:v>309</c:v>
                </c:pt>
                <c:pt idx="3091">
                  <c:v>309.10000000000002</c:v>
                </c:pt>
                <c:pt idx="3092">
                  <c:v>309.2</c:v>
                </c:pt>
                <c:pt idx="3093">
                  <c:v>309.3</c:v>
                </c:pt>
                <c:pt idx="3094">
                  <c:v>309.39999999999998</c:v>
                </c:pt>
                <c:pt idx="3095">
                  <c:v>309.5</c:v>
                </c:pt>
                <c:pt idx="3096">
                  <c:v>309.60000000000002</c:v>
                </c:pt>
                <c:pt idx="3097">
                  <c:v>309.7</c:v>
                </c:pt>
                <c:pt idx="3098">
                  <c:v>309.8</c:v>
                </c:pt>
                <c:pt idx="3099">
                  <c:v>309.89999999999998</c:v>
                </c:pt>
                <c:pt idx="3100">
                  <c:v>310</c:v>
                </c:pt>
                <c:pt idx="3101">
                  <c:v>310.10000000000002</c:v>
                </c:pt>
                <c:pt idx="3102">
                  <c:v>310.2</c:v>
                </c:pt>
                <c:pt idx="3103">
                  <c:v>310.3</c:v>
                </c:pt>
                <c:pt idx="3104">
                  <c:v>310.39999999999998</c:v>
                </c:pt>
                <c:pt idx="3105">
                  <c:v>310.5</c:v>
                </c:pt>
                <c:pt idx="3106">
                  <c:v>310.60000000000002</c:v>
                </c:pt>
                <c:pt idx="3107">
                  <c:v>310.7</c:v>
                </c:pt>
                <c:pt idx="3108">
                  <c:v>310.8</c:v>
                </c:pt>
                <c:pt idx="3109">
                  <c:v>310.89999999999998</c:v>
                </c:pt>
                <c:pt idx="3110">
                  <c:v>311</c:v>
                </c:pt>
                <c:pt idx="3111">
                  <c:v>311.10000000000002</c:v>
                </c:pt>
                <c:pt idx="3112">
                  <c:v>311.2</c:v>
                </c:pt>
                <c:pt idx="3113">
                  <c:v>311.3</c:v>
                </c:pt>
                <c:pt idx="3114">
                  <c:v>311.39999999999998</c:v>
                </c:pt>
                <c:pt idx="3115">
                  <c:v>311.5</c:v>
                </c:pt>
                <c:pt idx="3116">
                  <c:v>311.60000000000002</c:v>
                </c:pt>
                <c:pt idx="3117">
                  <c:v>311.7</c:v>
                </c:pt>
                <c:pt idx="3118">
                  <c:v>311.8</c:v>
                </c:pt>
                <c:pt idx="3119">
                  <c:v>311.89999999999998</c:v>
                </c:pt>
                <c:pt idx="3120">
                  <c:v>312</c:v>
                </c:pt>
                <c:pt idx="3121">
                  <c:v>312.10000000000002</c:v>
                </c:pt>
                <c:pt idx="3122">
                  <c:v>312.2</c:v>
                </c:pt>
                <c:pt idx="3123">
                  <c:v>312.3</c:v>
                </c:pt>
                <c:pt idx="3124">
                  <c:v>312.39999999999998</c:v>
                </c:pt>
                <c:pt idx="3125">
                  <c:v>312.5</c:v>
                </c:pt>
                <c:pt idx="3126">
                  <c:v>312.60000000000002</c:v>
                </c:pt>
                <c:pt idx="3127">
                  <c:v>312.7</c:v>
                </c:pt>
                <c:pt idx="3128">
                  <c:v>312.8</c:v>
                </c:pt>
                <c:pt idx="3129">
                  <c:v>312.89999999999998</c:v>
                </c:pt>
                <c:pt idx="3130">
                  <c:v>313</c:v>
                </c:pt>
                <c:pt idx="3131">
                  <c:v>313.10000000000002</c:v>
                </c:pt>
                <c:pt idx="3132">
                  <c:v>313.2</c:v>
                </c:pt>
                <c:pt idx="3133">
                  <c:v>313.3</c:v>
                </c:pt>
                <c:pt idx="3134">
                  <c:v>313.39999999999998</c:v>
                </c:pt>
                <c:pt idx="3135">
                  <c:v>313.5</c:v>
                </c:pt>
                <c:pt idx="3136">
                  <c:v>313.60000000000002</c:v>
                </c:pt>
                <c:pt idx="3137">
                  <c:v>313.7</c:v>
                </c:pt>
                <c:pt idx="3138">
                  <c:v>313.8</c:v>
                </c:pt>
                <c:pt idx="3139">
                  <c:v>313.89999999999998</c:v>
                </c:pt>
                <c:pt idx="3140">
                  <c:v>314</c:v>
                </c:pt>
                <c:pt idx="3141">
                  <c:v>314.10000000000002</c:v>
                </c:pt>
                <c:pt idx="3142">
                  <c:v>314.2</c:v>
                </c:pt>
                <c:pt idx="3143">
                  <c:v>314.3</c:v>
                </c:pt>
                <c:pt idx="3144">
                  <c:v>314.39999999999998</c:v>
                </c:pt>
                <c:pt idx="3145">
                  <c:v>314.5</c:v>
                </c:pt>
                <c:pt idx="3146">
                  <c:v>314.60000000000002</c:v>
                </c:pt>
                <c:pt idx="3147">
                  <c:v>314.7</c:v>
                </c:pt>
                <c:pt idx="3148">
                  <c:v>314.8</c:v>
                </c:pt>
                <c:pt idx="3149">
                  <c:v>314.89999999999998</c:v>
                </c:pt>
                <c:pt idx="3150">
                  <c:v>315</c:v>
                </c:pt>
                <c:pt idx="3151">
                  <c:v>315.10000000000002</c:v>
                </c:pt>
                <c:pt idx="3152">
                  <c:v>315.2</c:v>
                </c:pt>
                <c:pt idx="3153">
                  <c:v>315.3</c:v>
                </c:pt>
                <c:pt idx="3154">
                  <c:v>315.39999999999998</c:v>
                </c:pt>
                <c:pt idx="3155">
                  <c:v>315.5</c:v>
                </c:pt>
                <c:pt idx="3156">
                  <c:v>315.60000000000002</c:v>
                </c:pt>
                <c:pt idx="3157">
                  <c:v>315.7</c:v>
                </c:pt>
                <c:pt idx="3158">
                  <c:v>315.8</c:v>
                </c:pt>
                <c:pt idx="3159">
                  <c:v>315.89999999999998</c:v>
                </c:pt>
                <c:pt idx="3160">
                  <c:v>316</c:v>
                </c:pt>
                <c:pt idx="3161">
                  <c:v>316.10000000000002</c:v>
                </c:pt>
                <c:pt idx="3162">
                  <c:v>316.2</c:v>
                </c:pt>
                <c:pt idx="3163">
                  <c:v>316.3</c:v>
                </c:pt>
                <c:pt idx="3164">
                  <c:v>316.39999999999998</c:v>
                </c:pt>
                <c:pt idx="3165">
                  <c:v>316.5</c:v>
                </c:pt>
                <c:pt idx="3166">
                  <c:v>316.60000000000002</c:v>
                </c:pt>
                <c:pt idx="3167">
                  <c:v>316.7</c:v>
                </c:pt>
                <c:pt idx="3168">
                  <c:v>316.8</c:v>
                </c:pt>
                <c:pt idx="3169">
                  <c:v>316.89999999999998</c:v>
                </c:pt>
                <c:pt idx="3170">
                  <c:v>317</c:v>
                </c:pt>
                <c:pt idx="3171">
                  <c:v>317.10000000000002</c:v>
                </c:pt>
                <c:pt idx="3172">
                  <c:v>317.2</c:v>
                </c:pt>
                <c:pt idx="3173">
                  <c:v>317.3</c:v>
                </c:pt>
                <c:pt idx="3174">
                  <c:v>317.39999999999998</c:v>
                </c:pt>
                <c:pt idx="3175">
                  <c:v>317.5</c:v>
                </c:pt>
                <c:pt idx="3176">
                  <c:v>317.60000000000002</c:v>
                </c:pt>
                <c:pt idx="3177">
                  <c:v>317.7</c:v>
                </c:pt>
                <c:pt idx="3178">
                  <c:v>317.8</c:v>
                </c:pt>
                <c:pt idx="3179">
                  <c:v>317.89999999999998</c:v>
                </c:pt>
                <c:pt idx="3180">
                  <c:v>318</c:v>
                </c:pt>
                <c:pt idx="3181">
                  <c:v>318.10000000000002</c:v>
                </c:pt>
                <c:pt idx="3182">
                  <c:v>318.2</c:v>
                </c:pt>
                <c:pt idx="3183">
                  <c:v>318.3</c:v>
                </c:pt>
                <c:pt idx="3184">
                  <c:v>318.39999999999998</c:v>
                </c:pt>
                <c:pt idx="3185">
                  <c:v>318.5</c:v>
                </c:pt>
                <c:pt idx="3186">
                  <c:v>318.60000000000002</c:v>
                </c:pt>
                <c:pt idx="3187">
                  <c:v>318.7</c:v>
                </c:pt>
                <c:pt idx="3188">
                  <c:v>318.8</c:v>
                </c:pt>
                <c:pt idx="3189">
                  <c:v>318.89999999999998</c:v>
                </c:pt>
                <c:pt idx="3190">
                  <c:v>319</c:v>
                </c:pt>
                <c:pt idx="3191">
                  <c:v>319.10000000000002</c:v>
                </c:pt>
                <c:pt idx="3192">
                  <c:v>319.2</c:v>
                </c:pt>
                <c:pt idx="3193">
                  <c:v>319.3</c:v>
                </c:pt>
                <c:pt idx="3194">
                  <c:v>319.39999999999998</c:v>
                </c:pt>
                <c:pt idx="3195">
                  <c:v>319.5</c:v>
                </c:pt>
                <c:pt idx="3196">
                  <c:v>319.60000000000002</c:v>
                </c:pt>
                <c:pt idx="3197">
                  <c:v>319.7</c:v>
                </c:pt>
                <c:pt idx="3198">
                  <c:v>319.8</c:v>
                </c:pt>
                <c:pt idx="3199">
                  <c:v>319.89999999999998</c:v>
                </c:pt>
                <c:pt idx="3200">
                  <c:v>320</c:v>
                </c:pt>
                <c:pt idx="3201">
                  <c:v>320.10000000000002</c:v>
                </c:pt>
                <c:pt idx="3202">
                  <c:v>320.2</c:v>
                </c:pt>
                <c:pt idx="3203">
                  <c:v>320.3</c:v>
                </c:pt>
                <c:pt idx="3204">
                  <c:v>320.39999999999998</c:v>
                </c:pt>
                <c:pt idx="3205">
                  <c:v>320.5</c:v>
                </c:pt>
                <c:pt idx="3206">
                  <c:v>320.60000000000002</c:v>
                </c:pt>
                <c:pt idx="3207">
                  <c:v>320.7</c:v>
                </c:pt>
                <c:pt idx="3208">
                  <c:v>320.8</c:v>
                </c:pt>
                <c:pt idx="3209">
                  <c:v>320.89999999999998</c:v>
                </c:pt>
                <c:pt idx="3210">
                  <c:v>321</c:v>
                </c:pt>
                <c:pt idx="3211">
                  <c:v>321.10000000000002</c:v>
                </c:pt>
                <c:pt idx="3212">
                  <c:v>321.2</c:v>
                </c:pt>
                <c:pt idx="3213">
                  <c:v>321.3</c:v>
                </c:pt>
                <c:pt idx="3214">
                  <c:v>321.39999999999998</c:v>
                </c:pt>
                <c:pt idx="3215">
                  <c:v>321.5</c:v>
                </c:pt>
                <c:pt idx="3216">
                  <c:v>321.60000000000002</c:v>
                </c:pt>
                <c:pt idx="3217">
                  <c:v>321.7</c:v>
                </c:pt>
                <c:pt idx="3218">
                  <c:v>321.8</c:v>
                </c:pt>
                <c:pt idx="3219">
                  <c:v>321.89999999999998</c:v>
                </c:pt>
                <c:pt idx="3220">
                  <c:v>322</c:v>
                </c:pt>
                <c:pt idx="3221">
                  <c:v>322.10000000000002</c:v>
                </c:pt>
                <c:pt idx="3222">
                  <c:v>322.2</c:v>
                </c:pt>
                <c:pt idx="3223">
                  <c:v>322.3</c:v>
                </c:pt>
                <c:pt idx="3224">
                  <c:v>322.39999999999998</c:v>
                </c:pt>
                <c:pt idx="3225">
                  <c:v>322.5</c:v>
                </c:pt>
                <c:pt idx="3226">
                  <c:v>322.60000000000002</c:v>
                </c:pt>
                <c:pt idx="3227">
                  <c:v>322.7</c:v>
                </c:pt>
                <c:pt idx="3228">
                  <c:v>322.8</c:v>
                </c:pt>
                <c:pt idx="3229">
                  <c:v>322.89999999999998</c:v>
                </c:pt>
                <c:pt idx="3230">
                  <c:v>323</c:v>
                </c:pt>
                <c:pt idx="3231">
                  <c:v>323.10000000000002</c:v>
                </c:pt>
                <c:pt idx="3232">
                  <c:v>323.2</c:v>
                </c:pt>
                <c:pt idx="3233">
                  <c:v>323.3</c:v>
                </c:pt>
                <c:pt idx="3234">
                  <c:v>323.39999999999998</c:v>
                </c:pt>
                <c:pt idx="3235">
                  <c:v>323.5</c:v>
                </c:pt>
                <c:pt idx="3236">
                  <c:v>323.60000000000002</c:v>
                </c:pt>
                <c:pt idx="3237">
                  <c:v>323.7</c:v>
                </c:pt>
                <c:pt idx="3238">
                  <c:v>323.8</c:v>
                </c:pt>
                <c:pt idx="3239">
                  <c:v>323.89999999999998</c:v>
                </c:pt>
                <c:pt idx="3240">
                  <c:v>324</c:v>
                </c:pt>
                <c:pt idx="3241">
                  <c:v>324.10000000000002</c:v>
                </c:pt>
                <c:pt idx="3242">
                  <c:v>324.2</c:v>
                </c:pt>
                <c:pt idx="3243">
                  <c:v>324.3</c:v>
                </c:pt>
                <c:pt idx="3244">
                  <c:v>324.39999999999998</c:v>
                </c:pt>
                <c:pt idx="3245">
                  <c:v>324.5</c:v>
                </c:pt>
                <c:pt idx="3246">
                  <c:v>324.60000000000002</c:v>
                </c:pt>
                <c:pt idx="3247">
                  <c:v>324.7</c:v>
                </c:pt>
                <c:pt idx="3248">
                  <c:v>324.8</c:v>
                </c:pt>
                <c:pt idx="3249">
                  <c:v>324.89999999999998</c:v>
                </c:pt>
                <c:pt idx="3250">
                  <c:v>325</c:v>
                </c:pt>
                <c:pt idx="3251">
                  <c:v>325.10000000000002</c:v>
                </c:pt>
                <c:pt idx="3252">
                  <c:v>325.2</c:v>
                </c:pt>
                <c:pt idx="3253">
                  <c:v>325.3</c:v>
                </c:pt>
                <c:pt idx="3254">
                  <c:v>325.39999999999998</c:v>
                </c:pt>
                <c:pt idx="3255">
                  <c:v>325.5</c:v>
                </c:pt>
                <c:pt idx="3256">
                  <c:v>325.60000000000002</c:v>
                </c:pt>
                <c:pt idx="3257">
                  <c:v>325.7</c:v>
                </c:pt>
                <c:pt idx="3258">
                  <c:v>325.8</c:v>
                </c:pt>
                <c:pt idx="3259">
                  <c:v>325.89999999999998</c:v>
                </c:pt>
                <c:pt idx="3260">
                  <c:v>326</c:v>
                </c:pt>
                <c:pt idx="3261">
                  <c:v>326.10000000000002</c:v>
                </c:pt>
                <c:pt idx="3262">
                  <c:v>326.2</c:v>
                </c:pt>
                <c:pt idx="3263">
                  <c:v>326.3</c:v>
                </c:pt>
                <c:pt idx="3264">
                  <c:v>326.39999999999998</c:v>
                </c:pt>
                <c:pt idx="3265">
                  <c:v>326.5</c:v>
                </c:pt>
                <c:pt idx="3266">
                  <c:v>326.60000000000002</c:v>
                </c:pt>
                <c:pt idx="3267">
                  <c:v>326.7</c:v>
                </c:pt>
                <c:pt idx="3268">
                  <c:v>326.8</c:v>
                </c:pt>
                <c:pt idx="3269">
                  <c:v>326.89999999999998</c:v>
                </c:pt>
                <c:pt idx="3270">
                  <c:v>327</c:v>
                </c:pt>
                <c:pt idx="3271">
                  <c:v>327.10000000000002</c:v>
                </c:pt>
                <c:pt idx="3272">
                  <c:v>327.2</c:v>
                </c:pt>
                <c:pt idx="3273">
                  <c:v>327.3</c:v>
                </c:pt>
                <c:pt idx="3274">
                  <c:v>327.39999999999998</c:v>
                </c:pt>
                <c:pt idx="3275">
                  <c:v>327.5</c:v>
                </c:pt>
                <c:pt idx="3276">
                  <c:v>327.60000000000002</c:v>
                </c:pt>
                <c:pt idx="3277">
                  <c:v>327.7</c:v>
                </c:pt>
                <c:pt idx="3278">
                  <c:v>327.8</c:v>
                </c:pt>
                <c:pt idx="3279">
                  <c:v>327.9</c:v>
                </c:pt>
                <c:pt idx="3280">
                  <c:v>328</c:v>
                </c:pt>
                <c:pt idx="3281">
                  <c:v>328.1</c:v>
                </c:pt>
                <c:pt idx="3282">
                  <c:v>328.2</c:v>
                </c:pt>
                <c:pt idx="3283">
                  <c:v>328.3</c:v>
                </c:pt>
                <c:pt idx="3284">
                  <c:v>328.4</c:v>
                </c:pt>
                <c:pt idx="3285">
                  <c:v>328.5</c:v>
                </c:pt>
                <c:pt idx="3286">
                  <c:v>328.6</c:v>
                </c:pt>
                <c:pt idx="3287">
                  <c:v>328.7</c:v>
                </c:pt>
                <c:pt idx="3288">
                  <c:v>328.8</c:v>
                </c:pt>
                <c:pt idx="3289">
                  <c:v>328.9</c:v>
                </c:pt>
                <c:pt idx="3290">
                  <c:v>329</c:v>
                </c:pt>
                <c:pt idx="3291">
                  <c:v>329.1</c:v>
                </c:pt>
                <c:pt idx="3292">
                  <c:v>329.2</c:v>
                </c:pt>
                <c:pt idx="3293">
                  <c:v>329.3</c:v>
                </c:pt>
                <c:pt idx="3294">
                  <c:v>329.4</c:v>
                </c:pt>
                <c:pt idx="3295">
                  <c:v>329.5</c:v>
                </c:pt>
                <c:pt idx="3296">
                  <c:v>329.6</c:v>
                </c:pt>
                <c:pt idx="3297">
                  <c:v>329.7</c:v>
                </c:pt>
                <c:pt idx="3298">
                  <c:v>329.8</c:v>
                </c:pt>
                <c:pt idx="3299">
                  <c:v>329.9</c:v>
                </c:pt>
                <c:pt idx="3300">
                  <c:v>330</c:v>
                </c:pt>
                <c:pt idx="3301">
                  <c:v>330.1</c:v>
                </c:pt>
                <c:pt idx="3302">
                  <c:v>330.2</c:v>
                </c:pt>
                <c:pt idx="3303">
                  <c:v>330.3</c:v>
                </c:pt>
                <c:pt idx="3304">
                  <c:v>330.4</c:v>
                </c:pt>
                <c:pt idx="3305">
                  <c:v>330.5</c:v>
                </c:pt>
                <c:pt idx="3306">
                  <c:v>330.6</c:v>
                </c:pt>
                <c:pt idx="3307">
                  <c:v>330.7</c:v>
                </c:pt>
                <c:pt idx="3308">
                  <c:v>330.8</c:v>
                </c:pt>
                <c:pt idx="3309">
                  <c:v>330.9</c:v>
                </c:pt>
                <c:pt idx="3310">
                  <c:v>331</c:v>
                </c:pt>
                <c:pt idx="3311">
                  <c:v>331.1</c:v>
                </c:pt>
                <c:pt idx="3312">
                  <c:v>331.2</c:v>
                </c:pt>
                <c:pt idx="3313">
                  <c:v>331.3</c:v>
                </c:pt>
                <c:pt idx="3314">
                  <c:v>331.4</c:v>
                </c:pt>
                <c:pt idx="3315">
                  <c:v>331.5</c:v>
                </c:pt>
                <c:pt idx="3316">
                  <c:v>331.6</c:v>
                </c:pt>
                <c:pt idx="3317">
                  <c:v>331.7</c:v>
                </c:pt>
                <c:pt idx="3318">
                  <c:v>331.8</c:v>
                </c:pt>
                <c:pt idx="3319">
                  <c:v>331.9</c:v>
                </c:pt>
                <c:pt idx="3320">
                  <c:v>332</c:v>
                </c:pt>
                <c:pt idx="3321">
                  <c:v>332.1</c:v>
                </c:pt>
                <c:pt idx="3322">
                  <c:v>332.2</c:v>
                </c:pt>
                <c:pt idx="3323">
                  <c:v>332.3</c:v>
                </c:pt>
                <c:pt idx="3324">
                  <c:v>332.4</c:v>
                </c:pt>
                <c:pt idx="3325">
                  <c:v>332.5</c:v>
                </c:pt>
                <c:pt idx="3326">
                  <c:v>332.6</c:v>
                </c:pt>
                <c:pt idx="3327">
                  <c:v>332.7</c:v>
                </c:pt>
                <c:pt idx="3328">
                  <c:v>332.8</c:v>
                </c:pt>
                <c:pt idx="3329">
                  <c:v>332.9</c:v>
                </c:pt>
                <c:pt idx="3330">
                  <c:v>333</c:v>
                </c:pt>
                <c:pt idx="3331">
                  <c:v>333.1</c:v>
                </c:pt>
                <c:pt idx="3332">
                  <c:v>333.2</c:v>
                </c:pt>
                <c:pt idx="3333">
                  <c:v>333.3</c:v>
                </c:pt>
                <c:pt idx="3334">
                  <c:v>333.4</c:v>
                </c:pt>
                <c:pt idx="3335">
                  <c:v>333.5</c:v>
                </c:pt>
                <c:pt idx="3336">
                  <c:v>333.6</c:v>
                </c:pt>
                <c:pt idx="3337">
                  <c:v>333.7</c:v>
                </c:pt>
                <c:pt idx="3338">
                  <c:v>333.8</c:v>
                </c:pt>
                <c:pt idx="3339">
                  <c:v>333.9</c:v>
                </c:pt>
                <c:pt idx="3340">
                  <c:v>334</c:v>
                </c:pt>
                <c:pt idx="3341">
                  <c:v>334.1</c:v>
                </c:pt>
                <c:pt idx="3342">
                  <c:v>334.2</c:v>
                </c:pt>
                <c:pt idx="3343">
                  <c:v>334.3</c:v>
                </c:pt>
                <c:pt idx="3344">
                  <c:v>334.4</c:v>
                </c:pt>
                <c:pt idx="3345">
                  <c:v>334.5</c:v>
                </c:pt>
                <c:pt idx="3346">
                  <c:v>334.6</c:v>
                </c:pt>
                <c:pt idx="3347">
                  <c:v>334.7</c:v>
                </c:pt>
                <c:pt idx="3348">
                  <c:v>334.8</c:v>
                </c:pt>
                <c:pt idx="3349">
                  <c:v>334.9</c:v>
                </c:pt>
                <c:pt idx="3350">
                  <c:v>335</c:v>
                </c:pt>
                <c:pt idx="3351">
                  <c:v>335.1</c:v>
                </c:pt>
                <c:pt idx="3352">
                  <c:v>335.2</c:v>
                </c:pt>
                <c:pt idx="3353">
                  <c:v>335.3</c:v>
                </c:pt>
                <c:pt idx="3354">
                  <c:v>335.4</c:v>
                </c:pt>
                <c:pt idx="3355">
                  <c:v>335.5</c:v>
                </c:pt>
                <c:pt idx="3356">
                  <c:v>335.6</c:v>
                </c:pt>
                <c:pt idx="3357">
                  <c:v>335.7</c:v>
                </c:pt>
                <c:pt idx="3358">
                  <c:v>335.8</c:v>
                </c:pt>
                <c:pt idx="3359">
                  <c:v>335.9</c:v>
                </c:pt>
                <c:pt idx="3360">
                  <c:v>336</c:v>
                </c:pt>
                <c:pt idx="3361">
                  <c:v>336.1</c:v>
                </c:pt>
                <c:pt idx="3362">
                  <c:v>336.2</c:v>
                </c:pt>
                <c:pt idx="3363">
                  <c:v>336.3</c:v>
                </c:pt>
                <c:pt idx="3364">
                  <c:v>336.4</c:v>
                </c:pt>
                <c:pt idx="3365">
                  <c:v>336.5</c:v>
                </c:pt>
                <c:pt idx="3366">
                  <c:v>336.6</c:v>
                </c:pt>
                <c:pt idx="3367">
                  <c:v>336.7</c:v>
                </c:pt>
                <c:pt idx="3368">
                  <c:v>336.8</c:v>
                </c:pt>
                <c:pt idx="3369">
                  <c:v>336.9</c:v>
                </c:pt>
                <c:pt idx="3370">
                  <c:v>337</c:v>
                </c:pt>
                <c:pt idx="3371">
                  <c:v>337.1</c:v>
                </c:pt>
                <c:pt idx="3372">
                  <c:v>337.2</c:v>
                </c:pt>
                <c:pt idx="3373">
                  <c:v>337.3</c:v>
                </c:pt>
                <c:pt idx="3374">
                  <c:v>337.4</c:v>
                </c:pt>
                <c:pt idx="3375">
                  <c:v>337.5</c:v>
                </c:pt>
                <c:pt idx="3376">
                  <c:v>337.6</c:v>
                </c:pt>
                <c:pt idx="3377">
                  <c:v>337.7</c:v>
                </c:pt>
                <c:pt idx="3378">
                  <c:v>337.8</c:v>
                </c:pt>
                <c:pt idx="3379">
                  <c:v>337.9</c:v>
                </c:pt>
                <c:pt idx="3380">
                  <c:v>338</c:v>
                </c:pt>
                <c:pt idx="3381">
                  <c:v>338.1</c:v>
                </c:pt>
                <c:pt idx="3382">
                  <c:v>338.2</c:v>
                </c:pt>
                <c:pt idx="3383">
                  <c:v>338.3</c:v>
                </c:pt>
                <c:pt idx="3384">
                  <c:v>338.4</c:v>
                </c:pt>
                <c:pt idx="3385">
                  <c:v>338.5</c:v>
                </c:pt>
                <c:pt idx="3386">
                  <c:v>338.6</c:v>
                </c:pt>
                <c:pt idx="3387">
                  <c:v>338.7</c:v>
                </c:pt>
                <c:pt idx="3388">
                  <c:v>338.8</c:v>
                </c:pt>
                <c:pt idx="3389">
                  <c:v>338.9</c:v>
                </c:pt>
                <c:pt idx="3390">
                  <c:v>339</c:v>
                </c:pt>
                <c:pt idx="3391">
                  <c:v>339.1</c:v>
                </c:pt>
                <c:pt idx="3392">
                  <c:v>339.2</c:v>
                </c:pt>
                <c:pt idx="3393">
                  <c:v>339.3</c:v>
                </c:pt>
                <c:pt idx="3394">
                  <c:v>339.4</c:v>
                </c:pt>
                <c:pt idx="3395">
                  <c:v>339.5</c:v>
                </c:pt>
                <c:pt idx="3396">
                  <c:v>339.6</c:v>
                </c:pt>
                <c:pt idx="3397">
                  <c:v>339.7</c:v>
                </c:pt>
                <c:pt idx="3398">
                  <c:v>339.8</c:v>
                </c:pt>
                <c:pt idx="3399">
                  <c:v>339.9</c:v>
                </c:pt>
                <c:pt idx="3400">
                  <c:v>340</c:v>
                </c:pt>
                <c:pt idx="3401">
                  <c:v>340.1</c:v>
                </c:pt>
                <c:pt idx="3402">
                  <c:v>340.2</c:v>
                </c:pt>
                <c:pt idx="3403">
                  <c:v>340.3</c:v>
                </c:pt>
                <c:pt idx="3404">
                  <c:v>340.4</c:v>
                </c:pt>
                <c:pt idx="3405">
                  <c:v>340.5</c:v>
                </c:pt>
                <c:pt idx="3406">
                  <c:v>340.6</c:v>
                </c:pt>
                <c:pt idx="3407">
                  <c:v>340.7</c:v>
                </c:pt>
                <c:pt idx="3408">
                  <c:v>340.8</c:v>
                </c:pt>
                <c:pt idx="3409">
                  <c:v>340.9</c:v>
                </c:pt>
                <c:pt idx="3410">
                  <c:v>341</c:v>
                </c:pt>
                <c:pt idx="3411">
                  <c:v>341.1</c:v>
                </c:pt>
                <c:pt idx="3412">
                  <c:v>341.2</c:v>
                </c:pt>
                <c:pt idx="3413">
                  <c:v>341.3</c:v>
                </c:pt>
                <c:pt idx="3414">
                  <c:v>341.4</c:v>
                </c:pt>
                <c:pt idx="3415">
                  <c:v>341.5</c:v>
                </c:pt>
                <c:pt idx="3416">
                  <c:v>341.6</c:v>
                </c:pt>
                <c:pt idx="3417">
                  <c:v>341.7</c:v>
                </c:pt>
                <c:pt idx="3418">
                  <c:v>341.8</c:v>
                </c:pt>
                <c:pt idx="3419">
                  <c:v>341.9</c:v>
                </c:pt>
                <c:pt idx="3420">
                  <c:v>342</c:v>
                </c:pt>
                <c:pt idx="3421">
                  <c:v>342.1</c:v>
                </c:pt>
                <c:pt idx="3422">
                  <c:v>342.2</c:v>
                </c:pt>
                <c:pt idx="3423">
                  <c:v>342.3</c:v>
                </c:pt>
                <c:pt idx="3424">
                  <c:v>342.4</c:v>
                </c:pt>
                <c:pt idx="3425">
                  <c:v>342.5</c:v>
                </c:pt>
                <c:pt idx="3426">
                  <c:v>342.6</c:v>
                </c:pt>
                <c:pt idx="3427">
                  <c:v>342.7</c:v>
                </c:pt>
                <c:pt idx="3428">
                  <c:v>342.8</c:v>
                </c:pt>
                <c:pt idx="3429">
                  <c:v>342.9</c:v>
                </c:pt>
                <c:pt idx="3430">
                  <c:v>343</c:v>
                </c:pt>
                <c:pt idx="3431">
                  <c:v>343.1</c:v>
                </c:pt>
                <c:pt idx="3432">
                  <c:v>343.2</c:v>
                </c:pt>
                <c:pt idx="3433">
                  <c:v>343.3</c:v>
                </c:pt>
                <c:pt idx="3434">
                  <c:v>343.4</c:v>
                </c:pt>
                <c:pt idx="3435">
                  <c:v>343.5</c:v>
                </c:pt>
                <c:pt idx="3436">
                  <c:v>343.6</c:v>
                </c:pt>
                <c:pt idx="3437">
                  <c:v>343.7</c:v>
                </c:pt>
                <c:pt idx="3438">
                  <c:v>343.8</c:v>
                </c:pt>
                <c:pt idx="3439">
                  <c:v>343.9</c:v>
                </c:pt>
                <c:pt idx="3440">
                  <c:v>344</c:v>
                </c:pt>
                <c:pt idx="3441">
                  <c:v>344.1</c:v>
                </c:pt>
                <c:pt idx="3442">
                  <c:v>344.2</c:v>
                </c:pt>
                <c:pt idx="3443">
                  <c:v>344.3</c:v>
                </c:pt>
                <c:pt idx="3444">
                  <c:v>344.4</c:v>
                </c:pt>
                <c:pt idx="3445">
                  <c:v>344.5</c:v>
                </c:pt>
                <c:pt idx="3446">
                  <c:v>344.6</c:v>
                </c:pt>
                <c:pt idx="3447">
                  <c:v>344.7</c:v>
                </c:pt>
                <c:pt idx="3448">
                  <c:v>344.8</c:v>
                </c:pt>
                <c:pt idx="3449">
                  <c:v>344.9</c:v>
                </c:pt>
                <c:pt idx="3450">
                  <c:v>345</c:v>
                </c:pt>
                <c:pt idx="3451">
                  <c:v>345.1</c:v>
                </c:pt>
                <c:pt idx="3452">
                  <c:v>345.2</c:v>
                </c:pt>
                <c:pt idx="3453">
                  <c:v>345.3</c:v>
                </c:pt>
                <c:pt idx="3454">
                  <c:v>345.4</c:v>
                </c:pt>
                <c:pt idx="3455">
                  <c:v>345.5</c:v>
                </c:pt>
                <c:pt idx="3456">
                  <c:v>345.6</c:v>
                </c:pt>
                <c:pt idx="3457">
                  <c:v>345.7</c:v>
                </c:pt>
                <c:pt idx="3458">
                  <c:v>345.8</c:v>
                </c:pt>
                <c:pt idx="3459">
                  <c:v>345.9</c:v>
                </c:pt>
                <c:pt idx="3460">
                  <c:v>346</c:v>
                </c:pt>
                <c:pt idx="3461">
                  <c:v>346.1</c:v>
                </c:pt>
                <c:pt idx="3462">
                  <c:v>346.2</c:v>
                </c:pt>
                <c:pt idx="3463">
                  <c:v>346.3</c:v>
                </c:pt>
                <c:pt idx="3464">
                  <c:v>346.4</c:v>
                </c:pt>
                <c:pt idx="3465">
                  <c:v>346.5</c:v>
                </c:pt>
                <c:pt idx="3466">
                  <c:v>346.6</c:v>
                </c:pt>
                <c:pt idx="3467">
                  <c:v>346.7</c:v>
                </c:pt>
                <c:pt idx="3468">
                  <c:v>346.8</c:v>
                </c:pt>
                <c:pt idx="3469">
                  <c:v>346.9</c:v>
                </c:pt>
                <c:pt idx="3470">
                  <c:v>347</c:v>
                </c:pt>
                <c:pt idx="3471">
                  <c:v>347.1</c:v>
                </c:pt>
                <c:pt idx="3472">
                  <c:v>347.2</c:v>
                </c:pt>
                <c:pt idx="3473">
                  <c:v>347.3</c:v>
                </c:pt>
                <c:pt idx="3474">
                  <c:v>347.4</c:v>
                </c:pt>
                <c:pt idx="3475">
                  <c:v>347.5</c:v>
                </c:pt>
                <c:pt idx="3476">
                  <c:v>347.6</c:v>
                </c:pt>
                <c:pt idx="3477">
                  <c:v>347.7</c:v>
                </c:pt>
                <c:pt idx="3478">
                  <c:v>347.8</c:v>
                </c:pt>
                <c:pt idx="3479">
                  <c:v>347.9</c:v>
                </c:pt>
                <c:pt idx="3480">
                  <c:v>348</c:v>
                </c:pt>
                <c:pt idx="3481">
                  <c:v>348.1</c:v>
                </c:pt>
                <c:pt idx="3482">
                  <c:v>348.2</c:v>
                </c:pt>
                <c:pt idx="3483">
                  <c:v>348.3</c:v>
                </c:pt>
                <c:pt idx="3484">
                  <c:v>348.4</c:v>
                </c:pt>
                <c:pt idx="3485">
                  <c:v>348.5</c:v>
                </c:pt>
                <c:pt idx="3486">
                  <c:v>348.6</c:v>
                </c:pt>
                <c:pt idx="3487">
                  <c:v>348.7</c:v>
                </c:pt>
                <c:pt idx="3488">
                  <c:v>348.8</c:v>
                </c:pt>
                <c:pt idx="3489">
                  <c:v>348.9</c:v>
                </c:pt>
                <c:pt idx="3490">
                  <c:v>349</c:v>
                </c:pt>
                <c:pt idx="3491">
                  <c:v>349.1</c:v>
                </c:pt>
                <c:pt idx="3492">
                  <c:v>349.2</c:v>
                </c:pt>
                <c:pt idx="3493">
                  <c:v>349.3</c:v>
                </c:pt>
                <c:pt idx="3494">
                  <c:v>349.4</c:v>
                </c:pt>
                <c:pt idx="3495">
                  <c:v>349.5</c:v>
                </c:pt>
                <c:pt idx="3496">
                  <c:v>349.6</c:v>
                </c:pt>
                <c:pt idx="3497">
                  <c:v>349.7</c:v>
                </c:pt>
                <c:pt idx="3498">
                  <c:v>349.8</c:v>
                </c:pt>
                <c:pt idx="3499">
                  <c:v>349.9</c:v>
                </c:pt>
                <c:pt idx="3500">
                  <c:v>350</c:v>
                </c:pt>
                <c:pt idx="3501">
                  <c:v>350.1</c:v>
                </c:pt>
                <c:pt idx="3502">
                  <c:v>350.2</c:v>
                </c:pt>
                <c:pt idx="3503">
                  <c:v>350.3</c:v>
                </c:pt>
                <c:pt idx="3504">
                  <c:v>350.4</c:v>
                </c:pt>
                <c:pt idx="3505">
                  <c:v>350.5</c:v>
                </c:pt>
                <c:pt idx="3506">
                  <c:v>350.6</c:v>
                </c:pt>
                <c:pt idx="3507">
                  <c:v>350.7</c:v>
                </c:pt>
                <c:pt idx="3508">
                  <c:v>350.8</c:v>
                </c:pt>
                <c:pt idx="3509">
                  <c:v>350.9</c:v>
                </c:pt>
                <c:pt idx="3510">
                  <c:v>351</c:v>
                </c:pt>
                <c:pt idx="3511">
                  <c:v>351.1</c:v>
                </c:pt>
                <c:pt idx="3512">
                  <c:v>351.2</c:v>
                </c:pt>
                <c:pt idx="3513">
                  <c:v>351.3</c:v>
                </c:pt>
                <c:pt idx="3514">
                  <c:v>351.4</c:v>
                </c:pt>
                <c:pt idx="3515">
                  <c:v>351.5</c:v>
                </c:pt>
                <c:pt idx="3516">
                  <c:v>351.6</c:v>
                </c:pt>
                <c:pt idx="3517">
                  <c:v>351.7</c:v>
                </c:pt>
                <c:pt idx="3518">
                  <c:v>351.8</c:v>
                </c:pt>
                <c:pt idx="3519">
                  <c:v>351.9</c:v>
                </c:pt>
                <c:pt idx="3520">
                  <c:v>352</c:v>
                </c:pt>
                <c:pt idx="3521">
                  <c:v>352.1</c:v>
                </c:pt>
                <c:pt idx="3522">
                  <c:v>352.2</c:v>
                </c:pt>
                <c:pt idx="3523">
                  <c:v>352.3</c:v>
                </c:pt>
                <c:pt idx="3524">
                  <c:v>352.4</c:v>
                </c:pt>
                <c:pt idx="3525">
                  <c:v>352.5</c:v>
                </c:pt>
                <c:pt idx="3526">
                  <c:v>352.6</c:v>
                </c:pt>
                <c:pt idx="3527">
                  <c:v>352.7</c:v>
                </c:pt>
                <c:pt idx="3528">
                  <c:v>352.8</c:v>
                </c:pt>
                <c:pt idx="3529">
                  <c:v>352.9</c:v>
                </c:pt>
                <c:pt idx="3530">
                  <c:v>353</c:v>
                </c:pt>
                <c:pt idx="3531">
                  <c:v>353.1</c:v>
                </c:pt>
                <c:pt idx="3532">
                  <c:v>353.2</c:v>
                </c:pt>
                <c:pt idx="3533">
                  <c:v>353.3</c:v>
                </c:pt>
                <c:pt idx="3534">
                  <c:v>353.4</c:v>
                </c:pt>
                <c:pt idx="3535">
                  <c:v>353.5</c:v>
                </c:pt>
                <c:pt idx="3536">
                  <c:v>353.6</c:v>
                </c:pt>
                <c:pt idx="3537">
                  <c:v>353.7</c:v>
                </c:pt>
                <c:pt idx="3538">
                  <c:v>353.8</c:v>
                </c:pt>
                <c:pt idx="3539">
                  <c:v>353.9</c:v>
                </c:pt>
                <c:pt idx="3540">
                  <c:v>354</c:v>
                </c:pt>
                <c:pt idx="3541">
                  <c:v>354.1</c:v>
                </c:pt>
                <c:pt idx="3542">
                  <c:v>354.2</c:v>
                </c:pt>
                <c:pt idx="3543">
                  <c:v>354.3</c:v>
                </c:pt>
                <c:pt idx="3544">
                  <c:v>354.4</c:v>
                </c:pt>
                <c:pt idx="3545">
                  <c:v>354.5</c:v>
                </c:pt>
                <c:pt idx="3546">
                  <c:v>354.6</c:v>
                </c:pt>
                <c:pt idx="3547">
                  <c:v>354.7</c:v>
                </c:pt>
                <c:pt idx="3548">
                  <c:v>354.8</c:v>
                </c:pt>
                <c:pt idx="3549">
                  <c:v>354.9</c:v>
                </c:pt>
                <c:pt idx="3550">
                  <c:v>355</c:v>
                </c:pt>
                <c:pt idx="3551">
                  <c:v>355.1</c:v>
                </c:pt>
                <c:pt idx="3552">
                  <c:v>355.2</c:v>
                </c:pt>
                <c:pt idx="3553">
                  <c:v>355.3</c:v>
                </c:pt>
                <c:pt idx="3554">
                  <c:v>355.4</c:v>
                </c:pt>
                <c:pt idx="3555">
                  <c:v>355.5</c:v>
                </c:pt>
                <c:pt idx="3556">
                  <c:v>355.6</c:v>
                </c:pt>
                <c:pt idx="3557">
                  <c:v>355.7</c:v>
                </c:pt>
                <c:pt idx="3558">
                  <c:v>355.8</c:v>
                </c:pt>
                <c:pt idx="3559">
                  <c:v>355.9</c:v>
                </c:pt>
                <c:pt idx="3560">
                  <c:v>356</c:v>
                </c:pt>
                <c:pt idx="3561">
                  <c:v>356.1</c:v>
                </c:pt>
                <c:pt idx="3562">
                  <c:v>356.2</c:v>
                </c:pt>
                <c:pt idx="3563">
                  <c:v>356.3</c:v>
                </c:pt>
                <c:pt idx="3564">
                  <c:v>356.4</c:v>
                </c:pt>
                <c:pt idx="3565">
                  <c:v>356.5</c:v>
                </c:pt>
                <c:pt idx="3566">
                  <c:v>356.6</c:v>
                </c:pt>
                <c:pt idx="3567">
                  <c:v>356.7</c:v>
                </c:pt>
                <c:pt idx="3568">
                  <c:v>356.8</c:v>
                </c:pt>
                <c:pt idx="3569">
                  <c:v>356.9</c:v>
                </c:pt>
                <c:pt idx="3570">
                  <c:v>357</c:v>
                </c:pt>
                <c:pt idx="3571">
                  <c:v>357.1</c:v>
                </c:pt>
                <c:pt idx="3572">
                  <c:v>357.2</c:v>
                </c:pt>
                <c:pt idx="3573">
                  <c:v>357.3</c:v>
                </c:pt>
                <c:pt idx="3574">
                  <c:v>357.4</c:v>
                </c:pt>
                <c:pt idx="3575">
                  <c:v>357.5</c:v>
                </c:pt>
                <c:pt idx="3576">
                  <c:v>357.6</c:v>
                </c:pt>
                <c:pt idx="3577">
                  <c:v>357.7</c:v>
                </c:pt>
                <c:pt idx="3578">
                  <c:v>357.8</c:v>
                </c:pt>
                <c:pt idx="3579">
                  <c:v>357.9</c:v>
                </c:pt>
                <c:pt idx="3580">
                  <c:v>358</c:v>
                </c:pt>
                <c:pt idx="3581">
                  <c:v>358.1</c:v>
                </c:pt>
                <c:pt idx="3582">
                  <c:v>358.2</c:v>
                </c:pt>
                <c:pt idx="3583">
                  <c:v>358.3</c:v>
                </c:pt>
                <c:pt idx="3584">
                  <c:v>358.4</c:v>
                </c:pt>
                <c:pt idx="3585">
                  <c:v>358.5</c:v>
                </c:pt>
                <c:pt idx="3586">
                  <c:v>358.6</c:v>
                </c:pt>
                <c:pt idx="3587">
                  <c:v>358.7</c:v>
                </c:pt>
                <c:pt idx="3588">
                  <c:v>358.8</c:v>
                </c:pt>
                <c:pt idx="3589">
                  <c:v>358.9</c:v>
                </c:pt>
                <c:pt idx="3590">
                  <c:v>359</c:v>
                </c:pt>
                <c:pt idx="3591">
                  <c:v>359.1</c:v>
                </c:pt>
                <c:pt idx="3592">
                  <c:v>359.2</c:v>
                </c:pt>
                <c:pt idx="3593">
                  <c:v>359.3</c:v>
                </c:pt>
                <c:pt idx="3594">
                  <c:v>359.4</c:v>
                </c:pt>
                <c:pt idx="3595">
                  <c:v>359.5</c:v>
                </c:pt>
                <c:pt idx="3596">
                  <c:v>359.6</c:v>
                </c:pt>
                <c:pt idx="3597">
                  <c:v>359.7</c:v>
                </c:pt>
                <c:pt idx="3598">
                  <c:v>359.8</c:v>
                </c:pt>
                <c:pt idx="3599">
                  <c:v>359.9</c:v>
                </c:pt>
                <c:pt idx="3600">
                  <c:v>360</c:v>
                </c:pt>
              </c:numCache>
            </c:numRef>
          </c:xVal>
          <c:yVal>
            <c:numRef>
              <c:f>工作表1!$E$1:$E$3601</c:f>
              <c:numCache>
                <c:formatCode>0.0000000000000000_ </c:formatCode>
                <c:ptCount val="3601"/>
                <c:pt idx="0">
                  <c:v>-8.9919872251698507E-2</c:v>
                </c:pt>
                <c:pt idx="1">
                  <c:v>-8.9918978019298379E-2</c:v>
                </c:pt>
                <c:pt idx="2">
                  <c:v>-8.9916550849302723E-2</c:v>
                </c:pt>
                <c:pt idx="3">
                  <c:v>-8.9891824348299565E-2</c:v>
                </c:pt>
                <c:pt idx="4">
                  <c:v>-8.9884032213902287E-2</c:v>
                </c:pt>
                <c:pt idx="5">
                  <c:v>-8.9872408264497494E-2</c:v>
                </c:pt>
                <c:pt idx="6">
                  <c:v>-8.98561864699019E-2</c:v>
                </c:pt>
                <c:pt idx="7">
                  <c:v>-8.9934600981003143E-2</c:v>
                </c:pt>
                <c:pt idx="8">
                  <c:v>-8.990688616040643E-2</c:v>
                </c:pt>
                <c:pt idx="9">
                  <c:v>-8.9872276612602775E-2</c:v>
                </c:pt>
                <c:pt idx="10">
                  <c:v>-8.9830007213905105E-2</c:v>
                </c:pt>
                <c:pt idx="11">
                  <c:v>-8.9879313142397166E-2</c:v>
                </c:pt>
                <c:pt idx="12">
                  <c:v>-8.9819429908700954E-2</c:v>
                </c:pt>
                <c:pt idx="13">
                  <c:v>-8.9849593385402216E-2</c:v>
                </c:pt>
                <c:pt idx="14">
                  <c:v>-8.9869039837701337E-2</c:v>
                </c:pt>
                <c:pt idx="15">
                  <c:v>-8.9877005952999411E-2</c:v>
                </c:pt>
                <c:pt idx="16">
                  <c:v>-8.9772728871004404E-2</c:v>
                </c:pt>
                <c:pt idx="17">
                  <c:v>-8.9755446214098811E-2</c:v>
                </c:pt>
                <c:pt idx="18">
                  <c:v>-8.9824396116995331E-2</c:v>
                </c:pt>
                <c:pt idx="19">
                  <c:v>-8.9778817256700449E-2</c:v>
                </c:pt>
                <c:pt idx="20">
                  <c:v>-8.9717948882601206E-2</c:v>
                </c:pt>
                <c:pt idx="21">
                  <c:v>-8.9741030845999603E-2</c:v>
                </c:pt>
                <c:pt idx="22">
                  <c:v>-8.9747303630495878E-2</c:v>
                </c:pt>
                <c:pt idx="23">
                  <c:v>-8.973600838160678E-2</c:v>
                </c:pt>
                <c:pt idx="24">
                  <c:v>-8.9706386936299509E-2</c:v>
                </c:pt>
                <c:pt idx="25">
                  <c:v>-8.9657681853005045E-2</c:v>
                </c:pt>
                <c:pt idx="26">
                  <c:v>-8.968913644159926E-2</c:v>
                </c:pt>
                <c:pt idx="27">
                  <c:v>-8.9599994792500581E-2</c:v>
                </c:pt>
                <c:pt idx="28">
                  <c:v>-8.9589501806798921E-2</c:v>
                </c:pt>
                <c:pt idx="29">
                  <c:v>-8.9556903225606277E-2</c:v>
                </c:pt>
                <c:pt idx="30">
                  <c:v>-8.9601445659901913E-2</c:v>
                </c:pt>
                <c:pt idx="31">
                  <c:v>-8.9522376619697752E-2</c:v>
                </c:pt>
                <c:pt idx="32">
                  <c:v>-8.9508944544000713E-2</c:v>
                </c:pt>
                <c:pt idx="33">
                  <c:v>-8.9490398829795481E-2</c:v>
                </c:pt>
                <c:pt idx="34">
                  <c:v>-8.9435989861804899E-2</c:v>
                </c:pt>
                <c:pt idx="35">
                  <c:v>-8.9454969041696586E-2</c:v>
                </c:pt>
                <c:pt idx="36">
                  <c:v>-8.9446588817203576E-2</c:v>
                </c:pt>
                <c:pt idx="37">
                  <c:v>-8.9410102711902084E-2</c:v>
                </c:pt>
                <c:pt idx="38">
                  <c:v>-8.9344765354098854E-2</c:v>
                </c:pt>
                <c:pt idx="39">
                  <c:v>-8.9349832505696725E-2</c:v>
                </c:pt>
                <c:pt idx="40">
                  <c:v>-8.9324561091999044E-2</c:v>
                </c:pt>
                <c:pt idx="41">
                  <c:v>-8.9268209230404238E-2</c:v>
                </c:pt>
                <c:pt idx="42">
                  <c:v>-8.918003625920079E-2</c:v>
                </c:pt>
                <c:pt idx="43">
                  <c:v>-8.915930276690176E-2</c:v>
                </c:pt>
                <c:pt idx="44">
                  <c:v>-8.9105270621104182E-2</c:v>
                </c:pt>
                <c:pt idx="45">
                  <c:v>-8.9117202997101685E-2</c:v>
                </c:pt>
                <c:pt idx="46">
                  <c:v>-8.9074364406798168E-2</c:v>
                </c:pt>
                <c:pt idx="47">
                  <c:v>-8.9036020727597531E-2</c:v>
                </c:pt>
                <c:pt idx="48">
                  <c:v>-8.9041439230697961E-2</c:v>
                </c:pt>
                <c:pt idx="49">
                  <c:v>-8.9009888610299015E-2</c:v>
                </c:pt>
                <c:pt idx="50">
                  <c:v>-8.8940639011404699E-2</c:v>
                </c:pt>
                <c:pt idx="51">
                  <c:v>-8.8832962058795317E-2</c:v>
                </c:pt>
                <c:pt idx="52">
                  <c:v>-8.8886130885597936E-2</c:v>
                </c:pt>
                <c:pt idx="53">
                  <c:v>-8.8799420161002729E-2</c:v>
                </c:pt>
                <c:pt idx="54">
                  <c:v>-8.8772106119201055E-2</c:v>
                </c:pt>
                <c:pt idx="55">
                  <c:v>-8.8703466587297441E-2</c:v>
                </c:pt>
                <c:pt idx="56">
                  <c:v>-8.86927810134992E-2</c:v>
                </c:pt>
                <c:pt idx="57">
                  <c:v>-8.8639330495098534E-2</c:v>
                </c:pt>
                <c:pt idx="58">
                  <c:v>-8.8542397807003681E-2</c:v>
                </c:pt>
                <c:pt idx="59">
                  <c:v>-8.8501267428704011E-2</c:v>
                </c:pt>
                <c:pt idx="60">
                  <c:v>-8.8515225573402745E-2</c:v>
                </c:pt>
                <c:pt idx="61">
                  <c:v>-8.848356021449888E-2</c:v>
                </c:pt>
                <c:pt idx="62">
                  <c:v>-8.840556111449871E-2</c:v>
                </c:pt>
                <c:pt idx="63">
                  <c:v>-8.8380519851902761E-2</c:v>
                </c:pt>
                <c:pt idx="64">
                  <c:v>-8.8307729848899896E-2</c:v>
                </c:pt>
                <c:pt idx="65">
                  <c:v>-8.8186486399102648E-2</c:v>
                </c:pt>
                <c:pt idx="66">
                  <c:v>-8.8216086694998808E-2</c:v>
                </c:pt>
                <c:pt idx="67">
                  <c:v>-8.8095829854793806E-2</c:v>
                </c:pt>
                <c:pt idx="68">
                  <c:v>-8.8075016950298846E-2</c:v>
                </c:pt>
                <c:pt idx="69">
                  <c:v>-8.8022951033799757E-2</c:v>
                </c:pt>
                <c:pt idx="70">
                  <c:v>-8.7968937164902172E-2</c:v>
                </c:pt>
                <c:pt idx="71">
                  <c:v>-8.790228243820053E-2</c:v>
                </c:pt>
                <c:pt idx="72">
                  <c:v>-8.7822296009598233E-2</c:v>
                </c:pt>
                <c:pt idx="73">
                  <c:v>-8.7788289123402308E-2</c:v>
                </c:pt>
                <c:pt idx="74">
                  <c:v>-8.769957513919735E-2</c:v>
                </c:pt>
                <c:pt idx="75">
                  <c:v>-8.7655469558093557E-2</c:v>
                </c:pt>
                <c:pt idx="76">
                  <c:v>-8.7655290050001611E-2</c:v>
                </c:pt>
                <c:pt idx="77">
                  <c:v>-8.7598356479503536E-2</c:v>
                </c:pt>
                <c:pt idx="78">
                  <c:v>-8.748399093240522E-2</c:v>
                </c:pt>
                <c:pt idx="79">
                  <c:v>-8.7411517742303602E-2</c:v>
                </c:pt>
                <c:pt idx="80">
                  <c:v>-8.7380263516500634E-2</c:v>
                </c:pt>
                <c:pt idx="81">
                  <c:v>-8.7289557162399944E-2</c:v>
                </c:pt>
                <c:pt idx="82">
                  <c:v>-8.7238729913401869E-2</c:v>
                </c:pt>
                <c:pt idx="83">
                  <c:v>-8.7177115354698742E-2</c:v>
                </c:pt>
                <c:pt idx="84">
                  <c:v>-8.7154049449296167E-2</c:v>
                </c:pt>
                <c:pt idx="85">
                  <c:v>-8.7018870564101292E-2</c:v>
                </c:pt>
                <c:pt idx="86">
                  <c:v>-8.7020919494698035E-2</c:v>
                </c:pt>
                <c:pt idx="87">
                  <c:v>-8.6859539491904059E-2</c:v>
                </c:pt>
                <c:pt idx="88">
                  <c:v>-8.683407628640083E-2</c:v>
                </c:pt>
                <c:pt idx="89">
                  <c:v>-8.674387811460349E-2</c:v>
                </c:pt>
                <c:pt idx="90">
                  <c:v>-8.6688295743797994E-2</c:v>
                </c:pt>
                <c:pt idx="91">
                  <c:v>-8.6626682497104923E-2</c:v>
                </c:pt>
                <c:pt idx="92">
                  <c:v>-8.6578394278802762E-2</c:v>
                </c:pt>
                <c:pt idx="93">
                  <c:v>-8.6522789599101202E-2</c:v>
                </c:pt>
                <c:pt idx="94">
                  <c:v>-8.6399229599102512E-2</c:v>
                </c:pt>
                <c:pt idx="95">
                  <c:v>-8.6307078075400057E-2</c:v>
                </c:pt>
                <c:pt idx="96">
                  <c:v>-8.6245701504694239E-2</c:v>
                </c:pt>
                <c:pt idx="97">
                  <c:v>-8.6184469068697922E-2</c:v>
                </c:pt>
                <c:pt idx="98">
                  <c:v>-8.6112752678005222E-2</c:v>
                </c:pt>
                <c:pt idx="99">
                  <c:v>-8.6039926996804184E-2</c:v>
                </c:pt>
                <c:pt idx="100">
                  <c:v>-8.5995369466800753E-2</c:v>
                </c:pt>
                <c:pt idx="101">
                  <c:v>-8.5878460331699102E-2</c:v>
                </c:pt>
                <c:pt idx="102">
                  <c:v>-8.5788582660697443E-2</c:v>
                </c:pt>
                <c:pt idx="103">
                  <c:v>-8.5725122372700469E-2</c:v>
                </c:pt>
                <c:pt idx="104">
                  <c:v>-8.558746825980279E-2</c:v>
                </c:pt>
                <c:pt idx="105">
                  <c:v>-8.5575012011403828E-2</c:v>
                </c:pt>
                <c:pt idx="106">
                  <c:v>-8.5467148237100332E-2</c:v>
                </c:pt>
                <c:pt idx="107">
                  <c:v>-8.5423274490700862E-2</c:v>
                </c:pt>
                <c:pt idx="108">
                  <c:v>-8.5282791292897286E-2</c:v>
                </c:pt>
                <c:pt idx="109">
                  <c:v>-8.5165102155094985E-2</c:v>
                </c:pt>
                <c:pt idx="110">
                  <c:v>-8.5169613602097627E-2</c:v>
                </c:pt>
                <c:pt idx="111">
                  <c:v>-8.4995735195001032E-2</c:v>
                </c:pt>
                <c:pt idx="112">
                  <c:v>-8.494287955429769E-2</c:v>
                </c:pt>
                <c:pt idx="113">
                  <c:v>-8.4910462382296714E-2</c:v>
                </c:pt>
                <c:pt idx="114">
                  <c:v>-8.4797902485895804E-2</c:v>
                </c:pt>
                <c:pt idx="115">
                  <c:v>-8.4704621798998403E-2</c:v>
                </c:pt>
                <c:pt idx="116">
                  <c:v>-8.4630045404900045E-2</c:v>
                </c:pt>
                <c:pt idx="117">
                  <c:v>-8.4473601558201494E-2</c:v>
                </c:pt>
                <c:pt idx="118">
                  <c:v>-8.4434721707395965E-2</c:v>
                </c:pt>
                <c:pt idx="119">
                  <c:v>-8.4312840516403753E-2</c:v>
                </c:pt>
                <c:pt idx="120">
                  <c:v>-8.4207395886899405E-2</c:v>
                </c:pt>
                <c:pt idx="121">
                  <c:v>-8.411782897939446E-2</c:v>
                </c:pt>
                <c:pt idx="122">
                  <c:v>-8.4043584235395485E-2</c:v>
                </c:pt>
                <c:pt idx="123">
                  <c:v>-8.3984109398400619E-2</c:v>
                </c:pt>
                <c:pt idx="124">
                  <c:v>-8.3838855535901757E-2</c:v>
                </c:pt>
                <c:pt idx="125">
                  <c:v>-8.3707277059701823E-2</c:v>
                </c:pt>
                <c:pt idx="126">
                  <c:v>-8.3658831747797535E-2</c:v>
                </c:pt>
                <c:pt idx="127">
                  <c:v>-8.3582980764902004E-2</c:v>
                </c:pt>
                <c:pt idx="128">
                  <c:v>-8.3489188683202542E-2</c:v>
                </c:pt>
                <c:pt idx="129">
                  <c:v>-8.3406923503403618E-2</c:v>
                </c:pt>
                <c:pt idx="130">
                  <c:v>-8.3235656675000769E-2</c:v>
                </c:pt>
                <c:pt idx="131">
                  <c:v>-8.3174863116703079E-2</c:v>
                </c:pt>
                <c:pt idx="132">
                  <c:v>-8.3024021236902001E-2</c:v>
                </c:pt>
                <c:pt idx="133">
                  <c:v>-8.2982612953799162E-2</c:v>
                </c:pt>
                <c:pt idx="134">
                  <c:v>-8.2850123714997892E-2</c:v>
                </c:pt>
                <c:pt idx="135">
                  <c:v>-8.2726042518203258E-2</c:v>
                </c:pt>
                <c:pt idx="136">
                  <c:v>-8.2609861930102113E-2</c:v>
                </c:pt>
                <c:pt idx="137">
                  <c:v>-8.2501078106403725E-2</c:v>
                </c:pt>
                <c:pt idx="138">
                  <c:v>-8.2399190811599965E-2</c:v>
                </c:pt>
                <c:pt idx="139">
                  <c:v>-8.2303703437702325E-2</c:v>
                </c:pt>
                <c:pt idx="140">
                  <c:v>-8.2214123023597097E-2</c:v>
                </c:pt>
                <c:pt idx="141">
                  <c:v>-8.2129960274599512E-2</c:v>
                </c:pt>
                <c:pt idx="142">
                  <c:v>-8.2050729580501525E-2</c:v>
                </c:pt>
                <c:pt idx="143">
                  <c:v>-8.1875949035193685E-2</c:v>
                </c:pt>
                <c:pt idx="144">
                  <c:v>-8.1795140454694604E-2</c:v>
                </c:pt>
                <c:pt idx="145">
                  <c:v>-8.1637829396100869E-2</c:v>
                </c:pt>
                <c:pt idx="146">
                  <c:v>-8.1573545175402273E-2</c:v>
                </c:pt>
                <c:pt idx="147">
                  <c:v>-8.1511820886198905E-2</c:v>
                </c:pt>
                <c:pt idx="148">
                  <c:v>-8.1352193417501439E-2</c:v>
                </c:pt>
                <c:pt idx="149">
                  <c:v>-8.1194203471696369E-2</c:v>
                </c:pt>
                <c:pt idx="150">
                  <c:v>-8.112739558230686E-2</c:v>
                </c:pt>
                <c:pt idx="151">
                  <c:v>-8.0981318131598812E-2</c:v>
                </c:pt>
                <c:pt idx="152">
                  <c:v>-8.0925523368094332E-2</c:v>
                </c:pt>
                <c:pt idx="153">
                  <c:v>-8.0769567423899957E-2</c:v>
                </c:pt>
                <c:pt idx="154">
                  <c:v>-8.0713010331898261E-2</c:v>
                </c:pt>
                <c:pt idx="155">
                  <c:v>-8.055541604270644E-2</c:v>
                </c:pt>
                <c:pt idx="156">
                  <c:v>-8.0396352441802321E-2</c:v>
                </c:pt>
                <c:pt idx="157">
                  <c:v>-8.0335391365700559E-2</c:v>
                </c:pt>
                <c:pt idx="158">
                  <c:v>-8.0172108619500193E-2</c:v>
                </c:pt>
                <c:pt idx="159">
                  <c:v>-8.0106083992198762E-2</c:v>
                </c:pt>
                <c:pt idx="160">
                  <c:v>-7.9936901273796934E-2</c:v>
                </c:pt>
                <c:pt idx="161">
                  <c:v>-7.9844148271199344E-2</c:v>
                </c:pt>
                <c:pt idx="162">
                  <c:v>-7.9687416823993829E-2</c:v>
                </c:pt>
                <c:pt idx="163">
                  <c:v>-7.9606302820600661E-2</c:v>
                </c:pt>
                <c:pt idx="164">
                  <c:v>-7.952040621380263E-2</c:v>
                </c:pt>
                <c:pt idx="165">
                  <c:v>-7.9329331036099404E-2</c:v>
                </c:pt>
                <c:pt idx="166">
                  <c:v>-7.9232685415398407E-2</c:v>
                </c:pt>
                <c:pt idx="167">
                  <c:v>-7.9130081590101042E-2</c:v>
                </c:pt>
                <c:pt idx="168">
                  <c:v>-7.902113592400184E-2</c:v>
                </c:pt>
                <c:pt idx="169">
                  <c:v>-7.8905468921597333E-2</c:v>
                </c:pt>
                <c:pt idx="170">
                  <c:v>-7.8782705242197437E-2</c:v>
                </c:pt>
                <c:pt idx="171">
                  <c:v>-7.865247371520212E-2</c:v>
                </c:pt>
                <c:pt idx="172">
                  <c:v>-7.8514407354099092E-2</c:v>
                </c:pt>
                <c:pt idx="173">
                  <c:v>-7.8368143370902033E-2</c:v>
                </c:pt>
                <c:pt idx="174">
                  <c:v>-7.8213323190205131E-2</c:v>
                </c:pt>
                <c:pt idx="175">
                  <c:v>-7.8149592463198303E-2</c:v>
                </c:pt>
                <c:pt idx="176">
                  <c:v>-7.7986601081498463E-2</c:v>
                </c:pt>
                <c:pt idx="177">
                  <c:v>-7.7894003190699834E-2</c:v>
                </c:pt>
                <c:pt idx="178">
                  <c:v>-7.7701457203801283E-2</c:v>
                </c:pt>
                <c:pt idx="179">
                  <c:v>-7.759862581470145E-2</c:v>
                </c:pt>
                <c:pt idx="180">
                  <c:v>-7.748517601140037E-2</c:v>
                </c:pt>
                <c:pt idx="181">
                  <c:v>-7.7360779088699871E-2</c:v>
                </c:pt>
                <c:pt idx="182">
                  <c:v>-7.7205110661395793E-2</c:v>
                </c:pt>
                <c:pt idx="183">
                  <c:v>-7.7077850676502635E-2</c:v>
                </c:pt>
                <c:pt idx="184">
                  <c:v>-7.691868342639907E-2</c:v>
                </c:pt>
                <c:pt idx="185">
                  <c:v>-7.6847297560604488E-2</c:v>
                </c:pt>
                <c:pt idx="186">
                  <c:v>-7.6663386098097419E-2</c:v>
                </c:pt>
                <c:pt idx="187">
                  <c:v>-7.6566646439694352E-2</c:v>
                </c:pt>
                <c:pt idx="188">
                  <c:v>-7.6456780379395184E-2</c:v>
                </c:pt>
                <c:pt idx="189">
                  <c:v>-7.6273494116499307E-2</c:v>
                </c:pt>
                <c:pt idx="190">
                  <c:v>-7.6096498266799983E-2</c:v>
                </c:pt>
                <c:pt idx="191">
                  <c:v>-7.6045507874198393E-2</c:v>
                </c:pt>
                <c:pt idx="192">
                  <c:v>-7.5880242421597188E-2</c:v>
                </c:pt>
                <c:pt idx="193">
                  <c:v>-7.5700425842498476E-2</c:v>
                </c:pt>
                <c:pt idx="194">
                  <c:v>-7.5605786531205865E-2</c:v>
                </c:pt>
                <c:pt idx="195">
                  <c:v>-7.5496057353802826E-2</c:v>
                </c:pt>
                <c:pt idx="196">
                  <c:v>-7.5320975658804912E-2</c:v>
                </c:pt>
                <c:pt idx="197">
                  <c:v>-7.5230283287304189E-2</c:v>
                </c:pt>
                <c:pt idx="198">
                  <c:v>-7.5043726583402304E-2</c:v>
                </c:pt>
                <c:pt idx="199">
                  <c:v>-7.490105640400202E-2</c:v>
                </c:pt>
                <c:pt idx="200">
                  <c:v>-7.4812028128498298E-2</c:v>
                </c:pt>
                <c:pt idx="201">
                  <c:v>-7.4626401669199538E-2</c:v>
                </c:pt>
                <c:pt idx="202">
                  <c:v>-7.4483941479897453E-2</c:v>
                </c:pt>
                <c:pt idx="203">
                  <c:v>-7.4344416565899962E-2</c:v>
                </c:pt>
                <c:pt idx="204">
                  <c:v>-7.4187600492798822E-2</c:v>
                </c:pt>
                <c:pt idx="205">
                  <c:v>-7.4013271395898528E-2</c:v>
                </c:pt>
                <c:pt idx="206">
                  <c:v>-7.3921211988398738E-2</c:v>
                </c:pt>
                <c:pt idx="207">
                  <c:v>-7.3811209570699532E-2</c:v>
                </c:pt>
                <c:pt idx="208">
                  <c:v>-7.3683056038603922E-2</c:v>
                </c:pt>
                <c:pt idx="209">
                  <c:v>-7.3536547891599469E-2</c:v>
                </c:pt>
                <c:pt idx="210">
                  <c:v>-7.3371486240901618E-2</c:v>
                </c:pt>
                <c:pt idx="211">
                  <c:v>-7.3187676817902059E-2</c:v>
                </c:pt>
                <c:pt idx="212">
                  <c:v>-7.3084929981199309E-2</c:v>
                </c:pt>
                <c:pt idx="213">
                  <c:v>-7.2963060725101059E-2</c:v>
                </c:pt>
                <c:pt idx="214">
                  <c:v>-7.2721888686196223E-2</c:v>
                </c:pt>
                <c:pt idx="215">
                  <c:v>-7.266123815129788E-2</c:v>
                </c:pt>
                <c:pt idx="216">
                  <c:v>-7.2480938064401812E-2</c:v>
                </c:pt>
                <c:pt idx="217">
                  <c:v>-7.2330822033094933E-2</c:v>
                </c:pt>
                <c:pt idx="218">
                  <c:v>-7.2160728336100988E-2</c:v>
                </c:pt>
                <c:pt idx="219">
                  <c:v>-7.2020499929195125E-2</c:v>
                </c:pt>
                <c:pt idx="220">
                  <c:v>-7.1889984452099043E-2</c:v>
                </c:pt>
                <c:pt idx="221">
                  <c:v>-7.1779034234303651E-2</c:v>
                </c:pt>
                <c:pt idx="222">
                  <c:v>-7.1577506301395033E-2</c:v>
                </c:pt>
                <c:pt idx="223">
                  <c:v>-7.1455262380595741E-2</c:v>
                </c:pt>
                <c:pt idx="224">
                  <c:v>-7.1312168906899842E-2</c:v>
                </c:pt>
                <c:pt idx="225">
                  <c:v>-7.1148097028299162E-2</c:v>
                </c:pt>
                <c:pt idx="226">
                  <c:v>-7.0962922611101931E-2</c:v>
                </c:pt>
                <c:pt idx="227">
                  <c:v>-7.0856526245300699E-2</c:v>
                </c:pt>
                <c:pt idx="228">
                  <c:v>-7.0728793249202226E-2</c:v>
                </c:pt>
                <c:pt idx="229">
                  <c:v>-7.0579613674802033E-2</c:v>
                </c:pt>
                <c:pt idx="230">
                  <c:v>-7.0408882311802756E-2</c:v>
                </c:pt>
                <c:pt idx="231">
                  <c:v>-7.0216498692396101E-2</c:v>
                </c:pt>
                <c:pt idx="232">
                  <c:v>-7.0102367095401519E-2</c:v>
                </c:pt>
                <c:pt idx="233">
                  <c:v>-6.9966396550398713E-2</c:v>
                </c:pt>
                <c:pt idx="234">
                  <c:v>-6.9808500841901377E-2</c:v>
                </c:pt>
                <c:pt idx="235">
                  <c:v>-6.9628598512601059E-2</c:v>
                </c:pt>
                <c:pt idx="236">
                  <c:v>-6.9526612867100823E-2</c:v>
                </c:pt>
                <c:pt idx="237">
                  <c:v>-6.9342471975701869E-2</c:v>
                </c:pt>
                <c:pt idx="238">
                  <c:v>-6.9156108676800443E-2</c:v>
                </c:pt>
                <c:pt idx="239">
                  <c:v>-6.8987460580700599E-2</c:v>
                </c:pt>
                <c:pt idx="240">
                  <c:v>-6.889647007199784E-2</c:v>
                </c:pt>
                <c:pt idx="241">
                  <c:v>-6.8683084312098686E-2</c:v>
                </c:pt>
                <c:pt idx="242">
                  <c:v>-6.8547255242300764E-2</c:v>
                </c:pt>
                <c:pt idx="243">
                  <c:v>-6.8388939585496189E-2</c:v>
                </c:pt>
                <c:pt idx="244">
                  <c:v>-6.8308098848397947E-2</c:v>
                </c:pt>
                <c:pt idx="245">
                  <c:v>-6.8104699323704665E-2</c:v>
                </c:pt>
                <c:pt idx="246">
                  <c:v>-6.7958712091794382E-2</c:v>
                </c:pt>
                <c:pt idx="247">
                  <c:v>-6.7830113022004923E-2</c:v>
                </c:pt>
                <c:pt idx="248">
                  <c:v>-6.7658882774296103E-2</c:v>
                </c:pt>
                <c:pt idx="249">
                  <c:v>-6.7495006800399437E-2</c:v>
                </c:pt>
                <c:pt idx="250">
                  <c:v>-6.7348475344900294E-2</c:v>
                </c:pt>
                <c:pt idx="251">
                  <c:v>-6.7209283445798462E-2</c:v>
                </c:pt>
                <c:pt idx="252">
                  <c:v>-6.7047430935495811E-2</c:v>
                </c:pt>
                <c:pt idx="253">
                  <c:v>-6.6862922441195849E-2</c:v>
                </c:pt>
                <c:pt idx="254">
                  <c:v>-6.6755767384997E-2</c:v>
                </c:pt>
                <c:pt idx="255">
                  <c:v>-6.6525979984199068E-2</c:v>
                </c:pt>
                <c:pt idx="256">
                  <c:v>-6.6373579251404635E-2</c:v>
                </c:pt>
                <c:pt idx="257">
                  <c:v>-6.6298588993603857E-2</c:v>
                </c:pt>
                <c:pt idx="258">
                  <c:v>-6.610103781270027E-2</c:v>
                </c:pt>
                <c:pt idx="259">
                  <c:v>-6.5980959103995929E-2</c:v>
                </c:pt>
                <c:pt idx="260">
                  <c:v>-6.5738391055994327E-2</c:v>
                </c:pt>
                <c:pt idx="261">
                  <c:v>-6.567337664900208E-2</c:v>
                </c:pt>
                <c:pt idx="262">
                  <c:v>-6.5485963654403179E-2</c:v>
                </c:pt>
                <c:pt idx="263">
                  <c:v>-6.5276204632795043E-2</c:v>
                </c:pt>
                <c:pt idx="264">
                  <c:v>-6.5144156933101272E-2</c:v>
                </c:pt>
                <c:pt idx="265">
                  <c:v>-6.4989882690099421E-2</c:v>
                </c:pt>
                <c:pt idx="266">
                  <c:v>-6.4813448822995667E-2</c:v>
                </c:pt>
                <c:pt idx="267">
                  <c:v>-6.4714927033598713E-2</c:v>
                </c:pt>
                <c:pt idx="268">
                  <c:v>-6.4494393803201433E-2</c:v>
                </c:pt>
                <c:pt idx="269">
                  <c:v>-6.4361930391093836E-2</c:v>
                </c:pt>
                <c:pt idx="270">
                  <c:v>-6.4187622831298086E-2</c:v>
                </c:pt>
                <c:pt idx="271">
                  <c:v>-6.4001561929799777E-2</c:v>
                </c:pt>
                <c:pt idx="272">
                  <c:v>-6.3893843262093242E-2</c:v>
                </c:pt>
                <c:pt idx="273">
                  <c:v>-6.3764567169201314E-2</c:v>
                </c:pt>
                <c:pt idx="274">
                  <c:v>-6.3613838755003371E-2</c:v>
                </c:pt>
                <c:pt idx="275">
                  <c:v>-6.3441767882402189E-2</c:v>
                </c:pt>
                <c:pt idx="276">
                  <c:v>-6.3248469169401744E-2</c:v>
                </c:pt>
                <c:pt idx="277">
                  <c:v>-6.3134061985600454E-2</c:v>
                </c:pt>
                <c:pt idx="278">
                  <c:v>-6.2898670447800953E-2</c:v>
                </c:pt>
                <c:pt idx="279">
                  <c:v>-6.2782423416003041E-2</c:v>
                </c:pt>
                <c:pt idx="280">
                  <c:v>-6.2665454488502803E-2</c:v>
                </c:pt>
                <c:pt idx="281">
                  <c:v>-6.2467901997798947E-2</c:v>
                </c:pt>
                <c:pt idx="282">
                  <c:v>-6.2349909005298798E-2</c:v>
                </c:pt>
                <c:pt idx="283">
                  <c:v>-6.2111623296601692E-2</c:v>
                </c:pt>
                <c:pt idx="284">
                  <c:v>-6.1953197376297453E-2</c:v>
                </c:pt>
                <c:pt idx="285">
                  <c:v>-6.1874788462304764E-2</c:v>
                </c:pt>
                <c:pt idx="286">
                  <c:v>-6.1676558480797894E-2</c:v>
                </c:pt>
                <c:pt idx="287">
                  <c:v>-6.1558674059895679E-2</c:v>
                </c:pt>
                <c:pt idx="288">
                  <c:v>-6.1321306524305896E-2</c:v>
                </c:pt>
                <c:pt idx="289">
                  <c:v>-6.116463188890009E-2</c:v>
                </c:pt>
                <c:pt idx="290">
                  <c:v>-6.1088830852398246E-2</c:v>
                </c:pt>
                <c:pt idx="291">
                  <c:v>-6.0894088791101808E-2</c:v>
                </c:pt>
                <c:pt idx="292">
                  <c:v>-6.0680595752202748E-2</c:v>
                </c:pt>
                <c:pt idx="293">
                  <c:v>-6.0548546446696605E-2</c:v>
                </c:pt>
                <c:pt idx="294">
                  <c:v>-6.0398140242803322E-2</c:v>
                </c:pt>
                <c:pt idx="295">
                  <c:v>-6.0229581158502299E-2</c:v>
                </c:pt>
                <c:pt idx="296">
                  <c:v>-6.004307785419627E-2</c:v>
                </c:pt>
                <c:pt idx="297">
                  <c:v>-5.9938843625097604E-2</c:v>
                </c:pt>
                <c:pt idx="298">
                  <c:v>-5.9817096393594227E-2</c:v>
                </c:pt>
                <c:pt idx="299">
                  <c:v>-5.9578058701603709E-2</c:v>
                </c:pt>
                <c:pt idx="300">
                  <c:v>-5.9421957701701444E-2</c:v>
                </c:pt>
                <c:pt idx="301">
                  <c:v>-5.9249025149803458E-2</c:v>
                </c:pt>
                <c:pt idx="302">
                  <c:v>-5.9159497395903315E-2</c:v>
                </c:pt>
                <c:pt idx="303">
                  <c:v>-5.8953615376005075E-2</c:v>
                </c:pt>
                <c:pt idx="304">
                  <c:v>-5.8831624603001842E-2</c:v>
                </c:pt>
                <c:pt idx="305">
                  <c:v>-5.8693775157799166E-2</c:v>
                </c:pt>
                <c:pt idx="306">
                  <c:v>-5.8510321680103061E-2</c:v>
                </c:pt>
                <c:pt idx="307">
                  <c:v>-5.8371523359099342E-2</c:v>
                </c:pt>
                <c:pt idx="308">
                  <c:v>-5.81976439237053E-2</c:v>
                </c:pt>
                <c:pt idx="309">
                  <c:v>-5.8038951633399449E-2</c:v>
                </c:pt>
                <c:pt idx="310">
                  <c:v>-5.7875719267798331E-2</c:v>
                </c:pt>
                <c:pt idx="311">
                  <c:v>-5.7728224116800675E-2</c:v>
                </c:pt>
                <c:pt idx="312">
                  <c:v>-5.7606747970396555E-2</c:v>
                </c:pt>
                <c:pt idx="313">
                  <c:v>-5.7411577108105405E-2</c:v>
                </c:pt>
                <c:pt idx="314">
                  <c:v>-5.7283002288500029E-2</c:v>
                </c:pt>
                <c:pt idx="315">
                  <c:v>-5.7101318738396856E-2</c:v>
                </c:pt>
                <c:pt idx="316">
                  <c:v>-5.6906826141997158E-2</c:v>
                </c:pt>
                <c:pt idx="317">
                  <c:v>-5.6799828629500837E-2</c:v>
                </c:pt>
                <c:pt idx="318">
                  <c:v>-5.6680634765996274E-2</c:v>
                </c:pt>
                <c:pt idx="319">
                  <c:v>-5.6449557540197759E-2</c:v>
                </c:pt>
                <c:pt idx="320">
                  <c:v>-5.6306914352205695E-2</c:v>
                </c:pt>
                <c:pt idx="321">
                  <c:v>-5.6153027002402212E-2</c:v>
                </c:pt>
                <c:pt idx="322">
                  <c:v>-5.5988221678596517E-2</c:v>
                </c:pt>
                <c:pt idx="323">
                  <c:v>-5.5812828944802106E-2</c:v>
                </c:pt>
                <c:pt idx="324">
                  <c:v>-5.5727183728201624E-2</c:v>
                </c:pt>
                <c:pt idx="325">
                  <c:v>-5.5531625306699084E-2</c:v>
                </c:pt>
                <c:pt idx="326">
                  <c:v>-5.5396497296705149E-2</c:v>
                </c:pt>
                <c:pt idx="327">
                  <c:v>-5.5212147639700504E-2</c:v>
                </c:pt>
                <c:pt idx="328">
                  <c:v>-5.5088928589299258E-2</c:v>
                </c:pt>
                <c:pt idx="329">
                  <c:v>-5.4957196698403266E-2</c:v>
                </c:pt>
                <c:pt idx="330">
                  <c:v>-5.4817312805397478E-2</c:v>
                </c:pt>
                <c:pt idx="331">
                  <c:v>-5.4629642020998403E-2</c:v>
                </c:pt>
                <c:pt idx="332">
                  <c:v>-5.4514553713900682E-2</c:v>
                </c:pt>
                <c:pt idx="333">
                  <c:v>-5.4352421497497971E-2</c:v>
                </c:pt>
                <c:pt idx="334">
                  <c:v>-5.4173623215703515E-2</c:v>
                </c:pt>
                <c:pt idx="335">
                  <c:v>-5.400854092840035E-2</c:v>
                </c:pt>
                <c:pt idx="336">
                  <c:v>-5.3827560897296678E-2</c:v>
                </c:pt>
                <c:pt idx="337">
                  <c:v>-5.3741073571302422E-2</c:v>
                </c:pt>
                <c:pt idx="338">
                  <c:v>-5.354947357169948E-2</c:v>
                </c:pt>
                <c:pt idx="339">
                  <c:v>-5.3453159677495421E-2</c:v>
                </c:pt>
                <c:pt idx="340">
                  <c:v>-5.3252534809899998E-2</c:v>
                </c:pt>
                <c:pt idx="341">
                  <c:v>-5.3148006017600835E-2</c:v>
                </c:pt>
                <c:pt idx="342">
                  <c:v>-5.2939984460799394E-2</c:v>
                </c:pt>
                <c:pt idx="343">
                  <c:v>-5.2818885396099802E-2</c:v>
                </c:pt>
                <c:pt idx="344">
                  <c:v>-5.271512816069901E-2</c:v>
                </c:pt>
                <c:pt idx="345">
                  <c:v>-5.2499136156200166E-2</c:v>
                </c:pt>
                <c:pt idx="346">
                  <c:v>-5.2381336832802106E-2</c:v>
                </c:pt>
                <c:pt idx="347">
                  <c:v>-5.2222161672901279E-2</c:v>
                </c:pt>
                <c:pt idx="348">
                  <c:v>-5.2042046174896939E-2</c:v>
                </c:pt>
                <c:pt idx="349">
                  <c:v>-5.1921429836397692E-2</c:v>
                </c:pt>
                <c:pt idx="350">
                  <c:v>-5.1780756137802086E-2</c:v>
                </c:pt>
                <c:pt idx="351">
                  <c:v>-5.1680472524999743E-2</c:v>
                </c:pt>
                <c:pt idx="352">
                  <c:v>-5.1461030392800922E-2</c:v>
                </c:pt>
                <c:pt idx="353">
                  <c:v>-5.1342885067306554E-2</c:v>
                </c:pt>
                <c:pt idx="354">
                  <c:v>-5.1226495788895932E-2</c:v>
                </c:pt>
                <c:pt idx="355">
                  <c:v>-5.1012325694401284E-2</c:v>
                </c:pt>
                <c:pt idx="356">
                  <c:v>-5.0900841799602858E-2</c:v>
                </c:pt>
                <c:pt idx="357">
                  <c:v>-5.0792514981395698E-2</c:v>
                </c:pt>
                <c:pt idx="358">
                  <c:v>-5.0587819959901026E-2</c:v>
                </c:pt>
                <c:pt idx="359">
                  <c:v>-5.0487235280002096E-2</c:v>
                </c:pt>
                <c:pt idx="360">
                  <c:v>-5.0291243293202115E-2</c:v>
                </c:pt>
                <c:pt idx="361">
                  <c:v>-5.0200330139198002E-2</c:v>
                </c:pt>
                <c:pt idx="362">
                  <c:v>-5.001498572740104E-2</c:v>
                </c:pt>
                <c:pt idx="363">
                  <c:v>-4.9935703717700619E-2</c:v>
                </c:pt>
                <c:pt idx="364">
                  <c:v>-4.9762981501999093E-2</c:v>
                </c:pt>
                <c:pt idx="365">
                  <c:v>-4.9597320185199578E-2</c:v>
                </c:pt>
                <c:pt idx="366">
                  <c:v>-4.9439224565297479E-2</c:v>
                </c:pt>
                <c:pt idx="367">
                  <c:v>-4.9289203114803115E-2</c:v>
                </c:pt>
                <c:pt idx="368">
                  <c:v>-4.9147767960697308E-2</c:v>
                </c:pt>
                <c:pt idx="369">
                  <c:v>-4.9055434864904157E-2</c:v>
                </c:pt>
                <c:pt idx="370">
                  <c:v>-4.8892723204701838E-2</c:v>
                </c:pt>
                <c:pt idx="371">
                  <c:v>-4.8780155952194093E-2</c:v>
                </c:pt>
                <c:pt idx="372">
                  <c:v>-4.867825965479966E-2</c:v>
                </c:pt>
                <c:pt idx="373">
                  <c:v>-4.8487564414401163E-2</c:v>
                </c:pt>
                <c:pt idx="374">
                  <c:v>-4.8408603867301281E-2</c:v>
                </c:pt>
                <c:pt idx="375">
                  <c:v>-4.8241915163700355E-2</c:v>
                </c:pt>
                <c:pt idx="376">
                  <c:v>-4.8088038946794143E-2</c:v>
                </c:pt>
                <c:pt idx="377">
                  <c:v>-4.794751933170005E-2</c:v>
                </c:pt>
                <c:pt idx="378">
                  <c:v>-4.7820903885103405E-2</c:v>
                </c:pt>
                <c:pt idx="379">
                  <c:v>-4.7708743603600112E-2</c:v>
                </c:pt>
                <c:pt idx="380">
                  <c:v>-4.7511592892398369E-2</c:v>
                </c:pt>
                <c:pt idx="381">
                  <c:v>-4.7430009544200402E-2</c:v>
                </c:pt>
                <c:pt idx="382">
                  <c:v>-4.7264554717699525E-2</c:v>
                </c:pt>
                <c:pt idx="383">
                  <c:v>-4.7115792915199961E-2</c:v>
                </c:pt>
                <c:pt idx="384">
                  <c:v>-4.6984291961599922E-2</c:v>
                </c:pt>
                <c:pt idx="385">
                  <c:v>-4.6870622981899146E-2</c:v>
                </c:pt>
                <c:pt idx="386">
                  <c:v>-4.6775360379200492E-2</c:v>
                </c:pt>
                <c:pt idx="387">
                  <c:v>-4.6599081812800591E-2</c:v>
                </c:pt>
                <c:pt idx="388">
                  <c:v>-4.6492368174995136E-2</c:v>
                </c:pt>
                <c:pt idx="389">
                  <c:v>-4.6405803569498971E-2</c:v>
                </c:pt>
                <c:pt idx="390">
                  <c:v>-4.6189975288100982E-2</c:v>
                </c:pt>
                <c:pt idx="391">
                  <c:v>-4.6095473788099639E-2</c:v>
                </c:pt>
                <c:pt idx="392">
                  <c:v>-4.6022892669597582E-2</c:v>
                </c:pt>
                <c:pt idx="393">
                  <c:v>-4.587282865210085E-2</c:v>
                </c:pt>
                <c:pt idx="394">
                  <c:v>-4.5745881551596312E-2</c:v>
                </c:pt>
                <c:pt idx="395">
                  <c:v>-4.5592654256900289E-2</c:v>
                </c:pt>
                <c:pt idx="396">
                  <c:v>-4.5463752706595528E-2</c:v>
                </c:pt>
                <c:pt idx="397">
                  <c:v>-4.5309785865505603E-2</c:v>
                </c:pt>
                <c:pt idx="398">
                  <c:v>-4.5181365700500464E-2</c:v>
                </c:pt>
                <c:pt idx="399">
                  <c:v>-4.5079107157100395E-2</c:v>
                </c:pt>
                <c:pt idx="400">
                  <c:v>-4.5003628135496854E-2</c:v>
                </c:pt>
                <c:pt idx="401">
                  <c:v>-4.4855549466298328E-2</c:v>
                </c:pt>
                <c:pt idx="402">
                  <c:v>-4.473549488640316E-2</c:v>
                </c:pt>
                <c:pt idx="403">
                  <c:v>-4.4644091014902187E-2</c:v>
                </c:pt>
                <c:pt idx="404">
                  <c:v>-4.4481967328295013E-2</c:v>
                </c:pt>
                <c:pt idx="405">
                  <c:v>-4.4359756136294948E-2</c:v>
                </c:pt>
                <c:pt idx="406">
                  <c:v>-4.4248092556600227E-2</c:v>
                </c:pt>
                <c:pt idx="407">
                  <c:v>-4.4117614491000268E-2</c:v>
                </c:pt>
                <c:pt idx="408">
                  <c:v>-4.3998962599395952E-2</c:v>
                </c:pt>
                <c:pt idx="409">
                  <c:v>-4.3832780275700145E-2</c:v>
                </c:pt>
                <c:pt idx="410">
                  <c:v>-4.3759713622200991E-2</c:v>
                </c:pt>
                <c:pt idx="411">
                  <c:v>-4.3620411424200256E-2</c:v>
                </c:pt>
                <c:pt idx="412">
                  <c:v>-4.3515525125094712E-2</c:v>
                </c:pt>
                <c:pt idx="413">
                  <c:v>-4.344570880059706E-2</c:v>
                </c:pt>
                <c:pt idx="414">
                  <c:v>-4.3311619133099555E-2</c:v>
                </c:pt>
                <c:pt idx="415">
                  <c:v>-4.3213915386196788E-2</c:v>
                </c:pt>
                <c:pt idx="416">
                  <c:v>-4.3053259378801556E-2</c:v>
                </c:pt>
                <c:pt idx="417">
                  <c:v>-4.2930315458903578E-2</c:v>
                </c:pt>
                <c:pt idx="418">
                  <c:v>-4.284575047789474E-2</c:v>
                </c:pt>
                <c:pt idx="419">
                  <c:v>-4.2700233764698226E-2</c:v>
                </c:pt>
                <c:pt idx="420">
                  <c:v>-4.2594437098600224E-2</c:v>
                </c:pt>
                <c:pt idx="421">
                  <c:v>-4.252903468379543E-2</c:v>
                </c:pt>
                <c:pt idx="422">
                  <c:v>-4.2404703122699061E-2</c:v>
                </c:pt>
                <c:pt idx="423">
                  <c:v>-4.2322121389197775E-2</c:v>
                </c:pt>
                <c:pt idx="424">
                  <c:v>-4.2181970801998148E-2</c:v>
                </c:pt>
                <c:pt idx="425">
                  <c:v>-4.2084934998200652E-2</c:v>
                </c:pt>
                <c:pt idx="426">
                  <c:v>-4.1931699906200492E-2</c:v>
                </c:pt>
                <c:pt idx="427">
                  <c:v>-4.1822953718700262E-2</c:v>
                </c:pt>
                <c:pt idx="428">
                  <c:v>-4.1759386865898307E-2</c:v>
                </c:pt>
                <c:pt idx="429">
                  <c:v>-4.1641691988104412E-2</c:v>
                </c:pt>
                <c:pt idx="430">
                  <c:v>-4.1570563908500446E-2</c:v>
                </c:pt>
                <c:pt idx="431">
                  <c:v>-4.1446699606197512E-2</c:v>
                </c:pt>
                <c:pt idx="432">
                  <c:v>-4.1370798188204105E-2</c:v>
                </c:pt>
                <c:pt idx="433">
                  <c:v>-4.124356086250458E-2</c:v>
                </c:pt>
                <c:pt idx="434">
                  <c:v>-4.1125690910099877E-2</c:v>
                </c:pt>
                <c:pt idx="435">
                  <c:v>-4.1037893657396296E-2</c:v>
                </c:pt>
                <c:pt idx="436">
                  <c:v>-4.0960876448302486E-2</c:v>
                </c:pt>
                <c:pt idx="437">
                  <c:v>-4.0835348616901967E-2</c:v>
                </c:pt>
                <c:pt idx="438">
                  <c:v>-4.076202145859753E-2</c:v>
                </c:pt>
                <c:pt idx="439">
                  <c:v>-4.0641608202896862E-2</c:v>
                </c:pt>
                <c:pt idx="440">
                  <c:v>-4.057482398499701E-2</c:v>
                </c:pt>
                <c:pt idx="441">
                  <c:v>-4.0462385817399138E-2</c:v>
                </c:pt>
                <c:pt idx="442">
                  <c:v>-4.0335012561804717E-2</c:v>
                </c:pt>
                <c:pt idx="443">
                  <c:v>-4.020342490069595E-2</c:v>
                </c:pt>
                <c:pt idx="444">
                  <c:v>-4.0158345309095012E-2</c:v>
                </c:pt>
                <c:pt idx="445">
                  <c:v>-4.0070498025798429E-2</c:v>
                </c:pt>
                <c:pt idx="446">
                  <c:v>-3.9940609024696982E-2</c:v>
                </c:pt>
                <c:pt idx="447">
                  <c:v>-3.9869405986401318E-2</c:v>
                </c:pt>
                <c:pt idx="448">
                  <c:v>-3.9757618269497641E-2</c:v>
                </c:pt>
                <c:pt idx="449">
                  <c:v>-3.9705976881201366E-2</c:v>
                </c:pt>
                <c:pt idx="450">
                  <c:v>-3.9615214449298719E-2</c:v>
                </c:pt>
                <c:pt idx="451">
                  <c:v>-3.9486065192299691E-2</c:v>
                </c:pt>
                <c:pt idx="452">
                  <c:v>-3.9419264891201067E-2</c:v>
                </c:pt>
                <c:pt idx="453">
                  <c:v>-3.9315550859697623E-2</c:v>
                </c:pt>
                <c:pt idx="454">
                  <c:v>-3.9275661915695537E-2</c:v>
                </c:pt>
                <c:pt idx="455">
                  <c:v>-3.9200338351498942E-2</c:v>
                </c:pt>
                <c:pt idx="456">
                  <c:v>-3.9090321904694747E-2</c:v>
                </c:pt>
                <c:pt idx="457">
                  <c:v>-3.8946355728896265E-2</c:v>
                </c:pt>
                <c:pt idx="458">
                  <c:v>-3.8869184364401121E-2</c:v>
                </c:pt>
                <c:pt idx="459">
                  <c:v>-3.8859553708299188E-2</c:v>
                </c:pt>
                <c:pt idx="460">
                  <c:v>-3.8728210985297551E-2</c:v>
                </c:pt>
                <c:pt idx="461">
                  <c:v>-3.8645904718002555E-2</c:v>
                </c:pt>
                <c:pt idx="462">
                  <c:v>-3.8543384697398153E-2</c:v>
                </c:pt>
                <c:pt idx="463">
                  <c:v>-3.851140195270375E-2</c:v>
                </c:pt>
                <c:pt idx="464">
                  <c:v>-3.8450708721995852E-2</c:v>
                </c:pt>
                <c:pt idx="465">
                  <c:v>-3.836205842240048E-2</c:v>
                </c:pt>
                <c:pt idx="466">
                  <c:v>-3.8246205620005469E-2</c:v>
                </c:pt>
                <c:pt idx="467">
                  <c:v>-3.8203905999800725E-2</c:v>
                </c:pt>
                <c:pt idx="468">
                  <c:v>-3.8095916336203572E-2</c:v>
                </c:pt>
                <c:pt idx="469">
                  <c:v>-3.8042994462500701E-2</c:v>
                </c:pt>
                <c:pt idx="470">
                  <c:v>-3.7925899241095351E-2</c:v>
                </c:pt>
                <c:pt idx="471">
                  <c:v>-3.7885390533297425E-2</c:v>
                </c:pt>
                <c:pt idx="472">
                  <c:v>-3.7822229169002242E-2</c:v>
                </c:pt>
                <c:pt idx="473">
                  <c:v>-3.7737176916806447E-2</c:v>
                </c:pt>
                <c:pt idx="474">
                  <c:v>-3.7630996453195564E-2</c:v>
                </c:pt>
                <c:pt idx="475">
                  <c:v>-3.7604451333102418E-2</c:v>
                </c:pt>
                <c:pt idx="476">
                  <c:v>-3.7558305958604876E-2</c:v>
                </c:pt>
                <c:pt idx="477">
                  <c:v>-3.7393325549295753E-2</c:v>
                </c:pt>
                <c:pt idx="478">
                  <c:v>-3.741027611139458E-2</c:v>
                </c:pt>
                <c:pt idx="479">
                  <c:v>-3.7309924407701089E-2</c:v>
                </c:pt>
                <c:pt idx="480">
                  <c:v>-3.7193037926599004E-2</c:v>
                </c:pt>
                <c:pt idx="481">
                  <c:v>-3.7160384852001016E-2</c:v>
                </c:pt>
                <c:pt idx="482">
                  <c:v>-3.7112734032596961E-2</c:v>
                </c:pt>
                <c:pt idx="483">
                  <c:v>-3.705085495129623E-2</c:v>
                </c:pt>
                <c:pt idx="484">
                  <c:v>-3.6975517694600057E-2</c:v>
                </c:pt>
                <c:pt idx="485">
                  <c:v>-3.6887492921799492E-2</c:v>
                </c:pt>
                <c:pt idx="486">
                  <c:v>-3.6887551834702492E-2</c:v>
                </c:pt>
                <c:pt idx="487">
                  <c:v>-3.6776466146598352E-2</c:v>
                </c:pt>
                <c:pt idx="488">
                  <c:v>-3.6755008051599702E-2</c:v>
                </c:pt>
                <c:pt idx="489">
                  <c:v>-3.672395019390251E-2</c:v>
                </c:pt>
                <c:pt idx="490">
                  <c:v>-3.6584065637100593E-2</c:v>
                </c:pt>
                <c:pt idx="491">
                  <c:v>-3.6536127833400656E-2</c:v>
                </c:pt>
                <c:pt idx="492">
                  <c:v>-3.6480910592501914E-2</c:v>
                </c:pt>
                <c:pt idx="493">
                  <c:v>-3.6419188051198148E-2</c:v>
                </c:pt>
                <c:pt idx="494">
                  <c:v>-3.6351734642302347E-2</c:v>
                </c:pt>
                <c:pt idx="495">
                  <c:v>-3.6379325063798262E-2</c:v>
                </c:pt>
                <c:pt idx="496">
                  <c:v>-3.6302734248103263E-2</c:v>
                </c:pt>
                <c:pt idx="497">
                  <c:v>-3.6222737330795951E-2</c:v>
                </c:pt>
                <c:pt idx="498">
                  <c:v>-3.6140109620099281E-2</c:v>
                </c:pt>
                <c:pt idx="499">
                  <c:v>-3.6155626566099386E-2</c:v>
                </c:pt>
                <c:pt idx="500">
                  <c:v>-3.6070063729106039E-2</c:v>
                </c:pt>
                <c:pt idx="501">
                  <c:v>-3.5984196749403452E-2</c:v>
                </c:pt>
                <c:pt idx="502">
                  <c:v>-3.599880131620381E-2</c:v>
                </c:pt>
                <c:pt idx="503">
                  <c:v>-3.5914653136195795E-2</c:v>
                </c:pt>
                <c:pt idx="504">
                  <c:v>-3.5832527903394862E-2</c:v>
                </c:pt>
                <c:pt idx="505">
                  <c:v>-3.5853201267499912E-2</c:v>
                </c:pt>
                <c:pt idx="506">
                  <c:v>-3.578744880329765E-2</c:v>
                </c:pt>
                <c:pt idx="507">
                  <c:v>-3.5706045979601697E-2</c:v>
                </c:pt>
                <c:pt idx="508">
                  <c:v>-3.5699768128303333E-2</c:v>
                </c:pt>
                <c:pt idx="509">
                  <c:v>-3.5679390413299927E-2</c:v>
                </c:pt>
                <c:pt idx="510">
                  <c:v>-3.5625687799893058E-2</c:v>
                </c:pt>
                <c:pt idx="511">
                  <c:v>-3.5579435023500139E-2</c:v>
                </c:pt>
                <c:pt idx="512">
                  <c:v>-3.5541406558799338E-2</c:v>
                </c:pt>
                <c:pt idx="513">
                  <c:v>-3.5512376588698658E-2</c:v>
                </c:pt>
                <c:pt idx="514">
                  <c:v>-3.5493118973803917E-2</c:v>
                </c:pt>
                <c:pt idx="515">
                  <c:v>-3.538440722110181E-2</c:v>
                </c:pt>
                <c:pt idx="516">
                  <c:v>-3.5387014453100107E-2</c:v>
                </c:pt>
                <c:pt idx="517">
                  <c:v>-3.5301713377101862E-2</c:v>
                </c:pt>
                <c:pt idx="518">
                  <c:v>-3.5309276254302802E-2</c:v>
                </c:pt>
                <c:pt idx="519">
                  <c:v>-3.5270474868603685E-2</c:v>
                </c:pt>
                <c:pt idx="520">
                  <c:v>-3.5226080496400414E-2</c:v>
                </c:pt>
                <c:pt idx="521">
                  <c:v>-3.5196863874993767E-2</c:v>
                </c:pt>
                <c:pt idx="522">
                  <c:v>-3.5183595172497917E-2</c:v>
                </c:pt>
                <c:pt idx="523">
                  <c:v>-3.5187043956497632E-2</c:v>
                </c:pt>
                <c:pt idx="524">
                  <c:v>-3.510797916339925E-2</c:v>
                </c:pt>
                <c:pt idx="525">
                  <c:v>-3.5047169067894401E-2</c:v>
                </c:pt>
                <c:pt idx="526">
                  <c:v>-3.510538125230056E-2</c:v>
                </c:pt>
                <c:pt idx="527">
                  <c:v>-3.5033382575200278E-2</c:v>
                </c:pt>
                <c:pt idx="528">
                  <c:v>-3.4981939141594864E-2</c:v>
                </c:pt>
                <c:pt idx="529">
                  <c:v>-3.5001816271801545E-2</c:v>
                </c:pt>
                <c:pt idx="530">
                  <c:v>-3.4943778470896802E-2</c:v>
                </c:pt>
                <c:pt idx="531">
                  <c:v>-3.4908589398000345E-2</c:v>
                </c:pt>
                <c:pt idx="532">
                  <c:v>-3.4907011836196489E-2</c:v>
                </c:pt>
                <c:pt idx="533">
                  <c:v>-3.4909807661399839E-2</c:v>
                </c:pt>
                <c:pt idx="534">
                  <c:v>-3.4847737812299329E-2</c:v>
                </c:pt>
                <c:pt idx="535">
                  <c:v>-3.4811562259804418E-2</c:v>
                </c:pt>
                <c:pt idx="536">
                  <c:v>-3.4802039976298715E-2</c:v>
                </c:pt>
                <c:pt idx="537">
                  <c:v>-3.4819928905797326E-2</c:v>
                </c:pt>
                <c:pt idx="538">
                  <c:v>-3.4765985933297827E-2</c:v>
                </c:pt>
                <c:pt idx="539">
                  <c:v>-3.4740966854506894E-2</c:v>
                </c:pt>
                <c:pt idx="540">
                  <c:v>-3.4745626345497271E-2</c:v>
                </c:pt>
                <c:pt idx="541">
                  <c:v>-3.4780717932598293E-2</c:v>
                </c:pt>
                <c:pt idx="542">
                  <c:v>-3.4746993962400552E-2</c:v>
                </c:pt>
                <c:pt idx="543">
                  <c:v>-3.4705205571199826E-2</c:v>
                </c:pt>
                <c:pt idx="544">
                  <c:v>-3.4676102655303964E-2</c:v>
                </c:pt>
                <c:pt idx="545">
                  <c:v>-3.464043384079929E-2</c:v>
                </c:pt>
                <c:pt idx="546">
                  <c:v>-3.4638946453597441E-2</c:v>
                </c:pt>
                <c:pt idx="547">
                  <c:v>-3.4672386489496887E-2</c:v>
                </c:pt>
                <c:pt idx="548">
                  <c:v>-3.4641498584406349E-2</c:v>
                </c:pt>
                <c:pt idx="549">
                  <c:v>-3.4647025984305913E-2</c:v>
                </c:pt>
                <c:pt idx="550">
                  <c:v>-3.4589710515597005E-2</c:v>
                </c:pt>
                <c:pt idx="551">
                  <c:v>-3.4670292555496474E-2</c:v>
                </c:pt>
                <c:pt idx="552">
                  <c:v>-3.4589511002096174E-2</c:v>
                </c:pt>
                <c:pt idx="553">
                  <c:v>-3.4648103245004336E-2</c:v>
                </c:pt>
                <c:pt idx="554">
                  <c:v>-3.4646805135601255E-2</c:v>
                </c:pt>
                <c:pt idx="555">
                  <c:v>-3.4606350957695042E-2</c:v>
                </c:pt>
                <c:pt idx="556">
                  <c:v>-3.4567473397999038E-2</c:v>
                </c:pt>
                <c:pt idx="557">
                  <c:v>-3.459090351699956E-2</c:v>
                </c:pt>
                <c:pt idx="558">
                  <c:v>-3.4557370719198843E-2</c:v>
                </c:pt>
                <c:pt idx="559">
                  <c:v>-3.4567602724202118E-2</c:v>
                </c:pt>
                <c:pt idx="560">
                  <c:v>-3.4622325537597476E-2</c:v>
                </c:pt>
                <c:pt idx="561">
                  <c:v>-3.462226342169572E-2</c:v>
                </c:pt>
                <c:pt idx="562">
                  <c:v>-3.4568138866596598E-2</c:v>
                </c:pt>
                <c:pt idx="563">
                  <c:v>-3.4560672561099182E-2</c:v>
                </c:pt>
                <c:pt idx="564">
                  <c:v>-3.4600583363697979E-2</c:v>
                </c:pt>
                <c:pt idx="565">
                  <c:v>-3.4588588274395704E-2</c:v>
                </c:pt>
                <c:pt idx="566">
                  <c:v>-3.4625402405104921E-2</c:v>
                </c:pt>
                <c:pt idx="567">
                  <c:v>-3.4611738951497273E-2</c:v>
                </c:pt>
                <c:pt idx="568">
                  <c:v>-3.4648309164396096E-2</c:v>
                </c:pt>
                <c:pt idx="569">
                  <c:v>-3.4635822320893794E-2</c:v>
                </c:pt>
                <c:pt idx="570">
                  <c:v>-3.4674985696405258E-2</c:v>
                </c:pt>
                <c:pt idx="571">
                  <c:v>-3.4666504535898923E-2</c:v>
                </c:pt>
                <c:pt idx="572">
                  <c:v>-3.4711082025900453E-2</c:v>
                </c:pt>
                <c:pt idx="573">
                  <c:v>-3.4709419265993802E-2</c:v>
                </c:pt>
                <c:pt idx="574">
                  <c:v>-3.4662215240899741E-2</c:v>
                </c:pt>
                <c:pt idx="575">
                  <c:v>-3.4700166792596576E-2</c:v>
                </c:pt>
                <c:pt idx="576">
                  <c:v>-3.4733968591893927E-2</c:v>
                </c:pt>
                <c:pt idx="577">
                  <c:v>-3.4754313111100998E-2</c:v>
                </c:pt>
                <c:pt idx="578">
                  <c:v>-3.4731890595899984E-2</c:v>
                </c:pt>
                <c:pt idx="579">
                  <c:v>-3.4767389037803298E-2</c:v>
                </c:pt>
                <c:pt idx="580">
                  <c:v>-3.4761494146501093E-2</c:v>
                </c:pt>
                <c:pt idx="581">
                  <c:v>-3.4794889322299127E-2</c:v>
                </c:pt>
                <c:pt idx="582">
                  <c:v>-3.4828255628895022E-2</c:v>
                </c:pt>
                <c:pt idx="583">
                  <c:v>-3.4802271765798309E-2</c:v>
                </c:pt>
                <c:pt idx="584">
                  <c:v>-3.4837614041499876E-2</c:v>
                </c:pt>
                <c:pt idx="585">
                  <c:v>-3.4834956345697776E-2</c:v>
                </c:pt>
                <c:pt idx="586">
                  <c:v>-3.4894970122998359E-2</c:v>
                </c:pt>
                <c:pt idx="587">
                  <c:v>-3.4918324345497354E-2</c:v>
                </c:pt>
                <c:pt idx="588">
                  <c:v>-3.4905685485902893E-2</c:v>
                </c:pt>
                <c:pt idx="589">
                  <c:v>-3.4957717491302276E-2</c:v>
                </c:pt>
                <c:pt idx="590">
                  <c:v>-3.4975081755803217E-2</c:v>
                </c:pt>
                <c:pt idx="591">
                  <c:v>-3.5058437094598105E-2</c:v>
                </c:pt>
                <c:pt idx="592">
                  <c:v>-3.5008439717302053E-2</c:v>
                </c:pt>
                <c:pt idx="593">
                  <c:v>-3.5065743201599275E-2</c:v>
                </c:pt>
                <c:pt idx="594">
                  <c:v>-3.5110998466898025E-2</c:v>
                </c:pt>
                <c:pt idx="595">
                  <c:v>-3.516485374860423E-2</c:v>
                </c:pt>
                <c:pt idx="596">
                  <c:v>-3.5187954571696878E-2</c:v>
                </c:pt>
                <c:pt idx="597">
                  <c:v>-3.5180943725102054E-2</c:v>
                </c:pt>
                <c:pt idx="598">
                  <c:v>-3.5244461235500069E-2</c:v>
                </c:pt>
                <c:pt idx="599">
                  <c:v>-3.5279144342396762E-2</c:v>
                </c:pt>
                <c:pt idx="600">
                  <c:v>-3.5285627471800751E-2</c:v>
                </c:pt>
                <c:pt idx="601">
                  <c:v>-3.5264542210995842E-2</c:v>
                </c:pt>
                <c:pt idx="602">
                  <c:v>-3.5316517283504822E-2</c:v>
                </c:pt>
                <c:pt idx="603">
                  <c:v>-3.5342178523301016E-2</c:v>
                </c:pt>
                <c:pt idx="604">
                  <c:v>-3.5442148850101773E-2</c:v>
                </c:pt>
                <c:pt idx="605">
                  <c:v>-3.5417048244603677E-2</c:v>
                </c:pt>
                <c:pt idx="606">
                  <c:v>-3.5467493722698862E-2</c:v>
                </c:pt>
                <c:pt idx="607">
                  <c:v>-3.5494099311698335E-2</c:v>
                </c:pt>
                <c:pt idx="608">
                  <c:v>-3.5597476025102992E-2</c:v>
                </c:pt>
                <c:pt idx="609">
                  <c:v>-3.5578231838300667E-2</c:v>
                </c:pt>
                <c:pt idx="610">
                  <c:v>-3.5636971664203543E-2</c:v>
                </c:pt>
                <c:pt idx="611">
                  <c:v>-3.5674297328704085E-2</c:v>
                </c:pt>
                <c:pt idx="612">
                  <c:v>-3.5690807546799874E-2</c:v>
                </c:pt>
                <c:pt idx="613">
                  <c:v>-3.5787097898591469E-2</c:v>
                </c:pt>
                <c:pt idx="614">
                  <c:v>-3.5763760805096467E-2</c:v>
                </c:pt>
                <c:pt idx="615">
                  <c:v>-3.5821385504689829E-2</c:v>
                </c:pt>
                <c:pt idx="616">
                  <c:v>-3.5860558029497724E-2</c:v>
                </c:pt>
                <c:pt idx="617">
                  <c:v>-3.5981861181795693E-2</c:v>
                </c:pt>
                <c:pt idx="618">
                  <c:v>-3.5985874510501503E-2</c:v>
                </c:pt>
                <c:pt idx="619">
                  <c:v>-3.6073174288105747E-2</c:v>
                </c:pt>
                <c:pt idx="620">
                  <c:v>-3.6074333487405852E-2</c:v>
                </c:pt>
                <c:pt idx="621">
                  <c:v>-3.6099921758690812E-2</c:v>
                </c:pt>
                <c:pt idx="622">
                  <c:v>-3.6140505406905277E-2</c:v>
                </c:pt>
                <c:pt idx="623">
                  <c:v>-3.6266647368407234E-2</c:v>
                </c:pt>
                <c:pt idx="624">
                  <c:v>-3.6278907189100096E-2</c:v>
                </c:pt>
                <c:pt idx="625">
                  <c:v>-3.6277841001506772E-2</c:v>
                </c:pt>
                <c:pt idx="626">
                  <c:v>-3.6364001502604992E-2</c:v>
                </c:pt>
                <c:pt idx="627">
                  <c:v>-3.6417937931702227E-2</c:v>
                </c:pt>
                <c:pt idx="628">
                  <c:v>-3.6500196048109501E-2</c:v>
                </c:pt>
                <c:pt idx="629">
                  <c:v>-3.6551318109701469E-2</c:v>
                </c:pt>
                <c:pt idx="630">
                  <c:v>-3.6581842850793578E-2</c:v>
                </c:pt>
                <c:pt idx="631">
                  <c:v>-3.6632305460798875E-2</c:v>
                </c:pt>
                <c:pt idx="632">
                  <c:v>-3.6643237562302033E-2</c:v>
                </c:pt>
                <c:pt idx="633">
                  <c:v>-3.6745167190289862E-2</c:v>
                </c:pt>
                <c:pt idx="634">
                  <c:v>-3.6758618770605267E-2</c:v>
                </c:pt>
                <c:pt idx="635">
                  <c:v>-3.6854113098897301E-2</c:v>
                </c:pt>
                <c:pt idx="636">
                  <c:v>-3.6942167320091812E-2</c:v>
                </c:pt>
                <c:pt idx="637">
                  <c:v>-3.702329490710099E-2</c:v>
                </c:pt>
                <c:pt idx="638">
                  <c:v>-3.6998005640697329E-2</c:v>
                </c:pt>
                <c:pt idx="639">
                  <c:v>-3.7066805588693796E-2</c:v>
                </c:pt>
                <c:pt idx="640">
                  <c:v>-3.7130197085900818E-2</c:v>
                </c:pt>
                <c:pt idx="641">
                  <c:v>-3.7188678713803824E-2</c:v>
                </c:pt>
                <c:pt idx="642">
                  <c:v>-3.7242745280792633E-2</c:v>
                </c:pt>
                <c:pt idx="643">
                  <c:v>-3.7292887801996244E-2</c:v>
                </c:pt>
                <c:pt idx="644">
                  <c:v>-3.7439593479689393E-2</c:v>
                </c:pt>
                <c:pt idx="645">
                  <c:v>-3.7483345684094616E-2</c:v>
                </c:pt>
                <c:pt idx="646">
                  <c:v>-3.752462393329381E-2</c:v>
                </c:pt>
                <c:pt idx="647">
                  <c:v>-3.7563903874698212E-2</c:v>
                </c:pt>
                <c:pt idx="648">
                  <c:v>-3.7701657265500899E-2</c:v>
                </c:pt>
                <c:pt idx="649">
                  <c:v>-3.773835195389097E-2</c:v>
                </c:pt>
                <c:pt idx="650">
                  <c:v>-3.777445186049988E-2</c:v>
                </c:pt>
                <c:pt idx="651">
                  <c:v>-3.781041695940246E-2</c:v>
                </c:pt>
                <c:pt idx="652">
                  <c:v>-3.7946703260004711E-2</c:v>
                </c:pt>
                <c:pt idx="653">
                  <c:v>-3.7983762788400099E-2</c:v>
                </c:pt>
                <c:pt idx="654">
                  <c:v>-3.8022043569597486E-2</c:v>
                </c:pt>
                <c:pt idx="655">
                  <c:v>-3.8161989609605484E-2</c:v>
                </c:pt>
                <c:pt idx="656">
                  <c:v>-3.8204040876891554E-2</c:v>
                </c:pt>
                <c:pt idx="657">
                  <c:v>-3.8248633285903111E-2</c:v>
                </c:pt>
                <c:pt idx="658">
                  <c:v>-3.8296198678494875E-2</c:v>
                </c:pt>
                <c:pt idx="659">
                  <c:v>-3.8447164807195122E-2</c:v>
                </c:pt>
                <c:pt idx="660">
                  <c:v>-3.8501955318011483E-2</c:v>
                </c:pt>
                <c:pt idx="661">
                  <c:v>-3.856098973319888E-2</c:v>
                </c:pt>
                <c:pt idx="662">
                  <c:v>-3.8634683434693784E-2</c:v>
                </c:pt>
                <c:pt idx="663">
                  <c:v>-3.8693447647290213E-2</c:v>
                </c:pt>
                <c:pt idx="664">
                  <c:v>-3.8777689422403228E-2</c:v>
                </c:pt>
                <c:pt idx="665">
                  <c:v>-3.884781162119566E-2</c:v>
                </c:pt>
                <c:pt idx="666">
                  <c:v>-3.8934212899192744E-2</c:v>
                </c:pt>
                <c:pt idx="667">
                  <c:v>-3.9027287689592072E-2</c:v>
                </c:pt>
                <c:pt idx="668">
                  <c:v>-3.9127426188002801E-2</c:v>
                </c:pt>
                <c:pt idx="669">
                  <c:v>-3.9135014336295626E-2</c:v>
                </c:pt>
                <c:pt idx="670">
                  <c:v>-3.9250433807396234E-2</c:v>
                </c:pt>
                <c:pt idx="671">
                  <c:v>-3.9274061990397513E-2</c:v>
                </c:pt>
                <c:pt idx="672">
                  <c:v>-3.9406271974399942E-2</c:v>
                </c:pt>
                <c:pt idx="673">
                  <c:v>-3.9447432534586824E-2</c:v>
                </c:pt>
                <c:pt idx="674">
                  <c:v>-3.9597908116903113E-2</c:v>
                </c:pt>
                <c:pt idx="675">
                  <c:v>-3.965805882349116E-2</c:v>
                </c:pt>
                <c:pt idx="676">
                  <c:v>-3.9728240398403614E-2</c:v>
                </c:pt>
                <c:pt idx="677">
                  <c:v>-3.9808804213393501E-2</c:v>
                </c:pt>
                <c:pt idx="678">
                  <c:v>-3.9900097253394051E-2</c:v>
                </c:pt>
                <c:pt idx="679">
                  <c:v>-4.0002462103188918E-2</c:v>
                </c:pt>
                <c:pt idx="680">
                  <c:v>-4.0016236933396954E-2</c:v>
                </c:pt>
                <c:pt idx="681">
                  <c:v>-4.014175548689991E-2</c:v>
                </c:pt>
                <c:pt idx="682">
                  <c:v>-4.0209347065498946E-2</c:v>
                </c:pt>
                <c:pt idx="683">
                  <c:v>-4.032933651680537E-2</c:v>
                </c:pt>
                <c:pt idx="684">
                  <c:v>-4.0392044220993739E-2</c:v>
                </c:pt>
                <c:pt idx="685">
                  <c:v>-4.0467786078394852E-2</c:v>
                </c:pt>
                <c:pt idx="686">
                  <c:v>-4.054687349649555E-2</c:v>
                </c:pt>
                <c:pt idx="687">
                  <c:v>-4.0659613377400206E-2</c:v>
                </c:pt>
                <c:pt idx="688">
                  <c:v>-4.0676308105801695E-2</c:v>
                </c:pt>
                <c:pt idx="689">
                  <c:v>-4.0807255536705611E-2</c:v>
                </c:pt>
                <c:pt idx="690">
                  <c:v>-4.0852748983496667E-2</c:v>
                </c:pt>
                <c:pt idx="691">
                  <c:v>-4.101307720650027E-2</c:v>
                </c:pt>
                <c:pt idx="692">
                  <c:v>-4.1088524400905158E-2</c:v>
                </c:pt>
                <c:pt idx="693">
                  <c:v>-4.1179370185489006E-2</c:v>
                </c:pt>
                <c:pt idx="694">
                  <c:v>-4.1285889592103331E-2</c:v>
                </c:pt>
                <c:pt idx="695">
                  <c:v>-4.1308353053494784E-2</c:v>
                </c:pt>
                <c:pt idx="696">
                  <c:v>-4.1447026393598208E-2</c:v>
                </c:pt>
                <c:pt idx="697">
                  <c:v>-4.150217081610208E-2</c:v>
                </c:pt>
                <c:pt idx="698">
                  <c:v>-4.1604042894391569E-2</c:v>
                </c:pt>
                <c:pt idx="699">
                  <c:v>-4.1662894561312669E-2</c:v>
                </c:pt>
                <c:pt idx="700">
                  <c:v>-4.1768973098598394E-2</c:v>
                </c:pt>
                <c:pt idx="701">
                  <c:v>-4.1892521127692817E-2</c:v>
                </c:pt>
                <c:pt idx="702">
                  <c:v>-4.19337765995067E-2</c:v>
                </c:pt>
                <c:pt idx="703">
                  <c:v>-4.2092972784999461E-2</c:v>
                </c:pt>
                <c:pt idx="704">
                  <c:v>-4.2170338266004137E-2</c:v>
                </c:pt>
                <c:pt idx="705">
                  <c:v>-4.2266096925999364E-2</c:v>
                </c:pt>
                <c:pt idx="706">
                  <c:v>-4.2380467941200095E-2</c:v>
                </c:pt>
                <c:pt idx="707">
                  <c:v>-4.2413665771391607E-2</c:v>
                </c:pt>
                <c:pt idx="708">
                  <c:v>-4.2565900151998903E-2</c:v>
                </c:pt>
                <c:pt idx="709">
                  <c:v>-4.2617376085402725E-2</c:v>
                </c:pt>
                <c:pt idx="710">
                  <c:v>-4.2728293832396957E-2</c:v>
                </c:pt>
                <c:pt idx="711">
                  <c:v>-4.2838848904807492E-2</c:v>
                </c:pt>
                <c:pt idx="712">
                  <c:v>-4.28692320572992E-2</c:v>
                </c:pt>
                <c:pt idx="713">
                  <c:v>-4.30196292797973E-2</c:v>
                </c:pt>
                <c:pt idx="714">
                  <c:v>-4.3090221789896077E-2</c:v>
                </c:pt>
                <c:pt idx="715">
                  <c:v>-4.3181186026203022E-2</c:v>
                </c:pt>
                <c:pt idx="716">
                  <c:v>-4.3292693640495372E-2</c:v>
                </c:pt>
                <c:pt idx="717">
                  <c:v>-4.3424911491300122E-2</c:v>
                </c:pt>
                <c:pt idx="718">
                  <c:v>-4.3478001637396346E-2</c:v>
                </c:pt>
                <c:pt idx="719">
                  <c:v>-4.3552121330890259E-2</c:v>
                </c:pt>
                <c:pt idx="720">
                  <c:v>-4.3647423011108799E-2</c:v>
                </c:pt>
                <c:pt idx="721">
                  <c:v>-4.3774054298793885E-2</c:v>
                </c:pt>
                <c:pt idx="722">
                  <c:v>-4.3902157989691659E-2</c:v>
                </c:pt>
                <c:pt idx="723">
                  <c:v>-4.3961872049393946E-2</c:v>
                </c:pt>
                <c:pt idx="724">
                  <c:v>-4.4043329607404758E-2</c:v>
                </c:pt>
                <c:pt idx="725">
                  <c:v>-4.4146658952001872E-2</c:v>
                </c:pt>
                <c:pt idx="726">
                  <c:v>-4.4271983525106862E-2</c:v>
                </c:pt>
                <c:pt idx="727">
                  <c:v>-4.4419421917297086E-2</c:v>
                </c:pt>
                <c:pt idx="728">
                  <c:v>-4.4489087863297527E-2</c:v>
                </c:pt>
                <c:pt idx="729">
                  <c:v>-4.4581090237187482E-2</c:v>
                </c:pt>
                <c:pt idx="730">
                  <c:v>-4.4695533048013658E-2</c:v>
                </c:pt>
                <c:pt idx="731">
                  <c:v>-4.4732515435995879E-2</c:v>
                </c:pt>
                <c:pt idx="732">
                  <c:v>-4.4872131668299176E-2</c:v>
                </c:pt>
                <c:pt idx="733">
                  <c:v>-4.4974471135304839E-2</c:v>
                </c:pt>
                <c:pt idx="734">
                  <c:v>-4.5079618347102723E-2</c:v>
                </c:pt>
                <c:pt idx="735">
                  <c:v>-4.5207652930102427E-2</c:v>
                </c:pt>
                <c:pt idx="736">
                  <c:v>-4.5278649623895717E-2</c:v>
                </c:pt>
                <c:pt idx="737">
                  <c:v>-4.5432678278302774E-2</c:v>
                </c:pt>
                <c:pt idx="738">
                  <c:v>-4.5529803850499206E-2</c:v>
                </c:pt>
                <c:pt idx="739">
                  <c:v>-4.5550086402698753E-2</c:v>
                </c:pt>
                <c:pt idx="740">
                  <c:v>-4.5693581099200742E-2</c:v>
                </c:pt>
                <c:pt idx="741">
                  <c:v>-4.5760338204900108E-2</c:v>
                </c:pt>
                <c:pt idx="742">
                  <c:v>-4.585040308279531E-2</c:v>
                </c:pt>
                <c:pt idx="743">
                  <c:v>-4.596381619249712E-2</c:v>
                </c:pt>
                <c:pt idx="744">
                  <c:v>-4.6100613088398745E-2</c:v>
                </c:pt>
                <c:pt idx="745">
                  <c:v>-4.6160824418407742E-2</c:v>
                </c:pt>
                <c:pt idx="746">
                  <c:v>-4.6344475922794004E-2</c:v>
                </c:pt>
                <c:pt idx="747">
                  <c:v>-4.645158843310071E-2</c:v>
                </c:pt>
                <c:pt idx="748">
                  <c:v>-4.6482177871098429E-2</c:v>
                </c:pt>
                <c:pt idx="749">
                  <c:v>-4.6636255248699854E-2</c:v>
                </c:pt>
                <c:pt idx="750">
                  <c:v>-4.6713826667300395E-2</c:v>
                </c:pt>
                <c:pt idx="751">
                  <c:v>-4.6814893317105088E-2</c:v>
                </c:pt>
                <c:pt idx="752">
                  <c:v>-4.693945147789691E-2</c:v>
                </c:pt>
                <c:pt idx="753">
                  <c:v>-4.7087492518599561E-2</c:v>
                </c:pt>
                <c:pt idx="754">
                  <c:v>-4.7159002898098379E-2</c:v>
                </c:pt>
                <c:pt idx="755">
                  <c:v>-4.725396416549188E-2</c:v>
                </c:pt>
                <c:pt idx="756">
                  <c:v>-4.7352352960800204E-2</c:v>
                </c:pt>
                <c:pt idx="757">
                  <c:v>-4.745414101610379E-2</c:v>
                </c:pt>
                <c:pt idx="758">
                  <c:v>-4.7579295156893409E-2</c:v>
                </c:pt>
                <c:pt idx="759">
                  <c:v>-4.7667777302905279E-2</c:v>
                </c:pt>
                <c:pt idx="760">
                  <c:v>-4.7779544470088808E-2</c:v>
                </c:pt>
                <c:pt idx="761">
                  <c:v>-4.7914548772297394E-2</c:v>
                </c:pt>
                <c:pt idx="762">
                  <c:v>-4.7972737423009448E-2</c:v>
                </c:pt>
                <c:pt idx="763">
                  <c:v>-4.8054052737711572E-2</c:v>
                </c:pt>
                <c:pt idx="764">
                  <c:v>-4.8158432135991802E-2</c:v>
                </c:pt>
                <c:pt idx="765">
                  <c:v>-4.8285808144399311E-2</c:v>
                </c:pt>
                <c:pt idx="766">
                  <c:v>-4.8436108398902888E-2</c:v>
                </c:pt>
                <c:pt idx="767">
                  <c:v>-4.8509255647800842E-2</c:v>
                </c:pt>
                <c:pt idx="768">
                  <c:v>-4.8605167754999457E-2</c:v>
                </c:pt>
                <c:pt idx="769">
                  <c:v>-4.8723757703299952E-2</c:v>
                </c:pt>
                <c:pt idx="770">
                  <c:v>-4.8864933597798199E-2</c:v>
                </c:pt>
                <c:pt idx="771">
                  <c:v>-4.8928598669604639E-2</c:v>
                </c:pt>
                <c:pt idx="772">
                  <c:v>-4.9014651279790655E-2</c:v>
                </c:pt>
                <c:pt idx="773">
                  <c:v>-4.9142984923591371E-2</c:v>
                </c:pt>
                <c:pt idx="774">
                  <c:v>-4.9253488234498377E-2</c:v>
                </c:pt>
                <c:pt idx="775">
                  <c:v>-4.9406044988799636E-2</c:v>
                </c:pt>
                <c:pt idx="776">
                  <c:v>-4.9480534110202257E-2</c:v>
                </c:pt>
                <c:pt idx="777">
                  <c:v>-4.9576829675004319E-2</c:v>
                </c:pt>
                <c:pt idx="778">
                  <c:v>-4.9694800916597615E-2</c:v>
                </c:pt>
                <c:pt idx="779">
                  <c:v>-4.9834312231297417E-2</c:v>
                </c:pt>
                <c:pt idx="780">
                  <c:v>-4.9895223183597182E-2</c:v>
                </c:pt>
                <c:pt idx="781">
                  <c:v>-4.9977388511493359E-2</c:v>
                </c:pt>
                <c:pt idx="782">
                  <c:v>-5.0080658132799272E-2</c:v>
                </c:pt>
                <c:pt idx="783">
                  <c:v>-5.0204877150903826E-2</c:v>
                </c:pt>
                <c:pt idx="784">
                  <c:v>-5.0349885860995869E-2</c:v>
                </c:pt>
                <c:pt idx="785">
                  <c:v>-5.0415519756796812E-2</c:v>
                </c:pt>
                <c:pt idx="786">
                  <c:v>-5.0501609536411252E-2</c:v>
                </c:pt>
                <c:pt idx="787">
                  <c:v>-5.0607981110204037E-2</c:v>
                </c:pt>
                <c:pt idx="788">
                  <c:v>-5.073445560670109E-2</c:v>
                </c:pt>
                <c:pt idx="789">
                  <c:v>-5.0880849380604332E-2</c:v>
                </c:pt>
                <c:pt idx="790">
                  <c:v>-5.0946974019595359E-2</c:v>
                </c:pt>
                <c:pt idx="791">
                  <c:v>-5.1032636352303484E-2</c:v>
                </c:pt>
                <c:pt idx="792">
                  <c:v>-5.113763845569963E-2</c:v>
                </c:pt>
                <c:pt idx="793">
                  <c:v>-5.1261777663398789E-2</c:v>
                </c:pt>
                <c:pt idx="794">
                  <c:v>-5.140484657358968E-2</c:v>
                </c:pt>
                <c:pt idx="795">
                  <c:v>-5.1466633057202671E-2</c:v>
                </c:pt>
                <c:pt idx="796">
                  <c:v>-5.1576920266597881E-2</c:v>
                </c:pt>
                <c:pt idx="797">
                  <c:v>-5.1645486644488869E-2</c:v>
                </c:pt>
                <c:pt idx="798">
                  <c:v>-5.1762105932297686E-2</c:v>
                </c:pt>
                <c:pt idx="799">
                  <c:v>-5.1896547179708818E-2</c:v>
                </c:pt>
                <c:pt idx="800">
                  <c:v>-5.1998574753596927E-2</c:v>
                </c:pt>
                <c:pt idx="801">
                  <c:v>-5.2117948347600418E-2</c:v>
                </c:pt>
                <c:pt idx="802">
                  <c:v>-5.2204422991806609E-2</c:v>
                </c:pt>
                <c:pt idx="803">
                  <c:v>-5.230774906260649E-2</c:v>
                </c:pt>
                <c:pt idx="804">
                  <c:v>-5.2427672292296279E-2</c:v>
                </c:pt>
                <c:pt idx="805">
                  <c:v>-5.2563933779993022E-2</c:v>
                </c:pt>
                <c:pt idx="806">
                  <c:v>-5.26162700010957E-2</c:v>
                </c:pt>
                <c:pt idx="807">
                  <c:v>-5.2684412818891246E-2</c:v>
                </c:pt>
                <c:pt idx="808">
                  <c:v>-5.2868089494396031E-2</c:v>
                </c:pt>
                <c:pt idx="809">
                  <c:v>-5.296702269750142E-2</c:v>
                </c:pt>
                <c:pt idx="810">
                  <c:v>-5.3080930518504488E-2</c:v>
                </c:pt>
                <c:pt idx="811">
                  <c:v>-5.3109526478905877E-2</c:v>
                </c:pt>
                <c:pt idx="812">
                  <c:v>-5.3242519543204025E-2</c:v>
                </c:pt>
                <c:pt idx="813">
                  <c:v>-5.3309614130398586E-2</c:v>
                </c:pt>
                <c:pt idx="814">
                  <c:v>-5.3480510125496039E-2</c:v>
                </c:pt>
                <c:pt idx="815">
                  <c:v>-5.3564902892503596E-2</c:v>
                </c:pt>
                <c:pt idx="816">
                  <c:v>-5.3662483285293661E-2</c:v>
                </c:pt>
                <c:pt idx="817">
                  <c:v>-5.3772937661292985E-2</c:v>
                </c:pt>
                <c:pt idx="818">
                  <c:v>-5.3895947892996787E-2</c:v>
                </c:pt>
                <c:pt idx="819">
                  <c:v>-5.3931191381195731E-2</c:v>
                </c:pt>
                <c:pt idx="820">
                  <c:v>-5.4078341068006353E-2</c:v>
                </c:pt>
                <c:pt idx="821">
                  <c:v>-5.4137065449509691E-2</c:v>
                </c:pt>
                <c:pt idx="822">
                  <c:v>-5.4207028589502215E-2</c:v>
                </c:pt>
                <c:pt idx="823">
                  <c:v>-5.435789013249348E-2</c:v>
                </c:pt>
                <c:pt idx="824">
                  <c:v>-5.4459305317706708E-2</c:v>
                </c:pt>
                <c:pt idx="825">
                  <c:v>-5.4580924992492896E-2</c:v>
                </c:pt>
                <c:pt idx="826">
                  <c:v>-5.469239562670225E-2</c:v>
                </c:pt>
                <c:pt idx="827">
                  <c:v>-5.4713359326513E-2</c:v>
                </c:pt>
                <c:pt idx="828">
                  <c:v>-5.4843453848803847E-2</c:v>
                </c:pt>
                <c:pt idx="829">
                  <c:v>-5.4982312615905471E-2</c:v>
                </c:pt>
                <c:pt idx="830">
                  <c:v>-5.502956472990661E-2</c:v>
                </c:pt>
                <c:pt idx="831">
                  <c:v>-5.5184834987500153E-2</c:v>
                </c:pt>
                <c:pt idx="832">
                  <c:v>-5.5247743895407098E-2</c:v>
                </c:pt>
                <c:pt idx="833">
                  <c:v>-5.5317907685008549E-2</c:v>
                </c:pt>
                <c:pt idx="834">
                  <c:v>-5.5494938327996124E-2</c:v>
                </c:pt>
                <c:pt idx="835">
                  <c:v>-5.5578443551809187E-2</c:v>
                </c:pt>
                <c:pt idx="836">
                  <c:v>-5.5668026855400399E-2</c:v>
                </c:pt>
                <c:pt idx="837">
                  <c:v>-5.573328752510065E-2</c:v>
                </c:pt>
                <c:pt idx="838">
                  <c:v>-5.5863820650202456E-2</c:v>
                </c:pt>
                <c:pt idx="839">
                  <c:v>-5.5969217139789862E-2</c:v>
                </c:pt>
                <c:pt idx="840">
                  <c:v>-5.5979063738803347E-2</c:v>
                </c:pt>
                <c:pt idx="841">
                  <c:v>-5.6092943044305343E-2</c:v>
                </c:pt>
                <c:pt idx="842">
                  <c:v>-5.6210433522494441E-2</c:v>
                </c:pt>
                <c:pt idx="843">
                  <c:v>-5.6331109525501688E-2</c:v>
                </c:pt>
                <c:pt idx="844">
                  <c:v>-5.6454541308411876E-2</c:v>
                </c:pt>
                <c:pt idx="845">
                  <c:v>-5.6500295045992743E-2</c:v>
                </c:pt>
                <c:pt idx="846">
                  <c:v>-5.6607932850795351E-2</c:v>
                </c:pt>
                <c:pt idx="847">
                  <c:v>-5.663701279000577E-2</c:v>
                </c:pt>
                <c:pt idx="848">
                  <c:v>-5.6767088903399099E-2</c:v>
                </c:pt>
                <c:pt idx="849">
                  <c:v>-5.6897711221097325E-2</c:v>
                </c:pt>
                <c:pt idx="850">
                  <c:v>-5.692842578150703E-2</c:v>
                </c:pt>
                <c:pt idx="851">
                  <c:v>-5.7058774649405564E-2</c:v>
                </c:pt>
                <c:pt idx="852">
                  <c:v>-5.7188295934395228E-2</c:v>
                </c:pt>
                <c:pt idx="853">
                  <c:v>-5.7216523809202613E-2</c:v>
                </c:pt>
                <c:pt idx="854">
                  <c:v>-5.7342988528205296E-2</c:v>
                </c:pt>
                <c:pt idx="855">
                  <c:v>-5.7467216446397629E-2</c:v>
                </c:pt>
                <c:pt idx="856">
                  <c:v>-5.7488730038201652E-2</c:v>
                </c:pt>
                <c:pt idx="857">
                  <c:v>-5.7607047916405918E-2</c:v>
                </c:pt>
                <c:pt idx="858">
                  <c:v>-5.7721684851699706E-2</c:v>
                </c:pt>
                <c:pt idx="859">
                  <c:v>-5.773215179159763E-2</c:v>
                </c:pt>
                <c:pt idx="860">
                  <c:v>-5.7837955880401637E-2</c:v>
                </c:pt>
                <c:pt idx="861">
                  <c:v>-5.793860047849364E-2</c:v>
                </c:pt>
                <c:pt idx="862">
                  <c:v>-5.8033585182400316E-2</c:v>
                </c:pt>
                <c:pt idx="863">
                  <c:v>-5.8122405844699188E-2</c:v>
                </c:pt>
                <c:pt idx="864">
                  <c:v>-5.8214554594101742E-2</c:v>
                </c:pt>
                <c:pt idx="865">
                  <c:v>-5.8279519855702233E-2</c:v>
                </c:pt>
                <c:pt idx="866">
                  <c:v>-5.834678637150148E-2</c:v>
                </c:pt>
                <c:pt idx="867">
                  <c:v>-5.8505835220699964E-2</c:v>
                </c:pt>
                <c:pt idx="868">
                  <c:v>-5.8556143840789332E-2</c:v>
                </c:pt>
                <c:pt idx="869">
                  <c:v>-5.8597186048103822E-2</c:v>
                </c:pt>
                <c:pt idx="870">
                  <c:v>-5.872843205879974E-2</c:v>
                </c:pt>
                <c:pt idx="871">
                  <c:v>-5.8849348510207733E-2</c:v>
                </c:pt>
                <c:pt idx="872">
                  <c:v>-5.885939848180044E-2</c:v>
                </c:pt>
                <c:pt idx="873">
                  <c:v>-5.895804151680295E-2</c:v>
                </c:pt>
                <c:pt idx="874">
                  <c:v>-5.9044733643901282E-2</c:v>
                </c:pt>
                <c:pt idx="875">
                  <c:v>-5.9118927398401411E-2</c:v>
                </c:pt>
                <c:pt idx="876">
                  <c:v>-5.9180071844807003E-2</c:v>
                </c:pt>
                <c:pt idx="877">
                  <c:v>-5.930761259790529E-2</c:v>
                </c:pt>
                <c:pt idx="878">
                  <c:v>-5.9360991845608169E-2</c:v>
                </c:pt>
                <c:pt idx="879">
                  <c:v>-5.9479648370796667E-2</c:v>
                </c:pt>
                <c:pt idx="880">
                  <c:v>-5.958301757389961E-2</c:v>
                </c:pt>
                <c:pt idx="881">
                  <c:v>-5.9670531495200407E-2</c:v>
                </c:pt>
                <c:pt idx="882">
                  <c:v>-5.974161883760587E-2</c:v>
                </c:pt>
                <c:pt idx="883">
                  <c:v>-5.9795704989298315E-2</c:v>
                </c:pt>
                <c:pt idx="884">
                  <c:v>-5.9832212046799782E-2</c:v>
                </c:pt>
                <c:pt idx="885">
                  <c:v>-5.9950558837698509E-2</c:v>
                </c:pt>
                <c:pt idx="886">
                  <c:v>-6.0020160944404211E-2</c:v>
                </c:pt>
                <c:pt idx="887">
                  <c:v>-6.0130430726601958E-2</c:v>
                </c:pt>
                <c:pt idx="888">
                  <c:v>-6.0190777345198399E-2</c:v>
                </c:pt>
                <c:pt idx="889">
                  <c:v>-6.0230606785893315E-2</c:v>
                </c:pt>
                <c:pt idx="890">
                  <c:v>-6.0319321882701615E-2</c:v>
                </c:pt>
                <c:pt idx="891">
                  <c:v>-6.034632234140247E-2</c:v>
                </c:pt>
                <c:pt idx="892">
                  <c:v>-6.0421004764208419E-2</c:v>
                </c:pt>
                <c:pt idx="893">
                  <c:v>-6.0572762673089642E-2</c:v>
                </c:pt>
                <c:pt idx="894">
                  <c:v>-6.0610986534200606E-2</c:v>
                </c:pt>
                <c:pt idx="895">
                  <c:v>-6.0705063782208413E-2</c:v>
                </c:pt>
                <c:pt idx="896">
                  <c:v>-6.0784378844502385E-2</c:v>
                </c:pt>
                <c:pt idx="897">
                  <c:v>-6.0838313166001967E-2</c:v>
                </c:pt>
                <c:pt idx="898">
                  <c:v>-6.0896245233394097E-2</c:v>
                </c:pt>
                <c:pt idx="899">
                  <c:v>-6.0967550600096843E-2</c:v>
                </c:pt>
                <c:pt idx="900">
                  <c:v>-6.1031601911196276E-2</c:v>
                </c:pt>
                <c:pt idx="901">
                  <c:v>-6.1087768928203445E-2</c:v>
                </c:pt>
                <c:pt idx="902">
                  <c:v>-6.1205418554209245E-2</c:v>
                </c:pt>
                <c:pt idx="903">
                  <c:v>-6.1193914859089205E-2</c:v>
                </c:pt>
                <c:pt idx="904">
                  <c:v>-6.1352619104994233E-2</c:v>
                </c:pt>
                <c:pt idx="905">
                  <c:v>-6.1380889771399438E-2</c:v>
                </c:pt>
                <c:pt idx="906">
                  <c:v>-6.1478082580805449E-2</c:v>
                </c:pt>
                <c:pt idx="907">
                  <c:v>-6.1543550524390866E-2</c:v>
                </c:pt>
                <c:pt idx="908">
                  <c:v>-6.1576643888002991E-2</c:v>
                </c:pt>
                <c:pt idx="909">
                  <c:v>-6.167671027729682E-2</c:v>
                </c:pt>
                <c:pt idx="910">
                  <c:v>-6.1743094644398866E-2</c:v>
                </c:pt>
                <c:pt idx="911">
                  <c:v>-6.1775139313596128E-2</c:v>
                </c:pt>
                <c:pt idx="912">
                  <c:v>-6.1772184007693909E-2</c:v>
                </c:pt>
                <c:pt idx="913">
                  <c:v>-6.193356587390042E-2</c:v>
                </c:pt>
                <c:pt idx="914">
                  <c:v>-6.1958619510605217E-2</c:v>
                </c:pt>
                <c:pt idx="915">
                  <c:v>-6.2046676993801952E-2</c:v>
                </c:pt>
                <c:pt idx="916">
                  <c:v>-6.2097067903096104E-2</c:v>
                </c:pt>
                <c:pt idx="917">
                  <c:v>-6.2109119349202047E-2</c:v>
                </c:pt>
                <c:pt idx="918">
                  <c:v>-6.2182155999906286E-2</c:v>
                </c:pt>
                <c:pt idx="919">
                  <c:v>-6.2215500107498656E-2</c:v>
                </c:pt>
                <c:pt idx="920">
                  <c:v>-6.2308471535303056E-2</c:v>
                </c:pt>
                <c:pt idx="921">
                  <c:v>-6.2360387784906379E-2</c:v>
                </c:pt>
                <c:pt idx="922">
                  <c:v>-6.2370564023296993E-2</c:v>
                </c:pt>
                <c:pt idx="923">
                  <c:v>-6.2438313109907995E-2</c:v>
                </c:pt>
                <c:pt idx="924">
                  <c:v>-6.256294562429332E-2</c:v>
                </c:pt>
                <c:pt idx="925">
                  <c:v>-6.2543769892812406E-2</c:v>
                </c:pt>
                <c:pt idx="926">
                  <c:v>-6.258009201690129E-2</c:v>
                </c:pt>
                <c:pt idx="927">
                  <c:v>-6.2671215900309107E-2</c:v>
                </c:pt>
                <c:pt idx="928">
                  <c:v>-6.2716443276400469E-2</c:v>
                </c:pt>
                <c:pt idx="929">
                  <c:v>-6.2815073736487648E-2</c:v>
                </c:pt>
                <c:pt idx="930">
                  <c:v>-6.2866404757201622E-2</c:v>
                </c:pt>
                <c:pt idx="931">
                  <c:v>-6.2869731728810052E-2</c:v>
                </c:pt>
                <c:pt idx="932">
                  <c:v>-6.2924347982502127E-2</c:v>
                </c:pt>
                <c:pt idx="933">
                  <c:v>-6.3029544819400485E-2</c:v>
                </c:pt>
                <c:pt idx="934">
                  <c:v>-6.298461153770063E-2</c:v>
                </c:pt>
                <c:pt idx="935">
                  <c:v>-6.3088835461812209E-2</c:v>
                </c:pt>
                <c:pt idx="936">
                  <c:v>-6.3141501969894875E-2</c:v>
                </c:pt>
                <c:pt idx="937">
                  <c:v>-6.3141894522487974E-2</c:v>
                </c:pt>
                <c:pt idx="938">
                  <c:v>-6.3189294691298414E-2</c:v>
                </c:pt>
                <c:pt idx="939">
                  <c:v>-6.3282982187089942E-2</c:v>
                </c:pt>
                <c:pt idx="940">
                  <c:v>-6.3322234888801177E-2</c:v>
                </c:pt>
                <c:pt idx="941">
                  <c:v>-6.3306328871902906E-2</c:v>
                </c:pt>
                <c:pt idx="942">
                  <c:v>-6.3434538437107335E-2</c:v>
                </c:pt>
                <c:pt idx="943">
                  <c:v>-6.3406136139406044E-2</c:v>
                </c:pt>
                <c:pt idx="944">
                  <c:v>-6.3480392816600784E-2</c:v>
                </c:pt>
                <c:pt idx="945">
                  <c:v>-6.3476577618587271E-2</c:v>
                </c:pt>
                <c:pt idx="946">
                  <c:v>-6.3573958036002409E-2</c:v>
                </c:pt>
                <c:pt idx="947">
                  <c:v>-6.3611799929404356E-2</c:v>
                </c:pt>
                <c:pt idx="948">
                  <c:v>-6.3589367558606114E-2</c:v>
                </c:pt>
                <c:pt idx="949">
                  <c:v>-6.3705923611394155E-2</c:v>
                </c:pt>
                <c:pt idx="950">
                  <c:v>-6.376072923320919E-2</c:v>
                </c:pt>
                <c:pt idx="951">
                  <c:v>-6.375304405619886E-2</c:v>
                </c:pt>
                <c:pt idx="952">
                  <c:v>-6.3782126228502989E-2</c:v>
                </c:pt>
                <c:pt idx="953">
                  <c:v>-6.3847232443990265E-2</c:v>
                </c:pt>
                <c:pt idx="954">
                  <c:v>-6.3847617971404702E-2</c:v>
                </c:pt>
                <c:pt idx="955">
                  <c:v>-6.3882536684005231E-2</c:v>
                </c:pt>
                <c:pt idx="956">
                  <c:v>-6.3951241089000632E-2</c:v>
                </c:pt>
                <c:pt idx="957">
                  <c:v>-6.395298235739233E-2</c:v>
                </c:pt>
                <c:pt idx="958">
                  <c:v>-6.3987010353599771E-2</c:v>
                </c:pt>
                <c:pt idx="959">
                  <c:v>-6.405257366519379E-2</c:v>
                </c:pt>
                <c:pt idx="960">
                  <c:v>-6.4048919632313073E-2</c:v>
                </c:pt>
                <c:pt idx="961">
                  <c:v>-6.4075294378000081E-2</c:v>
                </c:pt>
                <c:pt idx="962">
                  <c:v>-6.4130942837707039E-2</c:v>
                </c:pt>
                <c:pt idx="963">
                  <c:v>-6.4135108789400874E-2</c:v>
                </c:pt>
                <c:pt idx="964">
                  <c:v>-6.4127034883398437E-2</c:v>
                </c:pt>
                <c:pt idx="965">
                  <c:v>-6.4185962672397068E-2</c:v>
                </c:pt>
                <c:pt idx="966">
                  <c:v>-6.4231132641694444E-2</c:v>
                </c:pt>
                <c:pt idx="967">
                  <c:v>-6.4221784238696955E-2</c:v>
                </c:pt>
                <c:pt idx="968">
                  <c:v>-6.4237155903796861E-2</c:v>
                </c:pt>
                <c:pt idx="969">
                  <c:v>-6.4276485099895808E-2</c:v>
                </c:pt>
                <c:pt idx="970">
                  <c:v>-6.4339008342898296E-2</c:v>
                </c:pt>
                <c:pt idx="971">
                  <c:v>-6.4323961231707472E-2</c:v>
                </c:pt>
                <c:pt idx="972">
                  <c:v>-6.4330578479101064E-2</c:v>
                </c:pt>
                <c:pt idx="973">
                  <c:v>-6.4358093941095262E-2</c:v>
                </c:pt>
                <c:pt idx="974">
                  <c:v>-6.4405740647799803E-2</c:v>
                </c:pt>
                <c:pt idx="975">
                  <c:v>-6.4372750833797454E-2</c:v>
                </c:pt>
                <c:pt idx="976">
                  <c:v>-6.4458355968497472E-2</c:v>
                </c:pt>
                <c:pt idx="977">
                  <c:v>-6.4461786786097264E-2</c:v>
                </c:pt>
                <c:pt idx="978">
                  <c:v>-6.4482273316798455E-2</c:v>
                </c:pt>
                <c:pt idx="979">
                  <c:v>-6.4519044916394819E-2</c:v>
                </c:pt>
                <c:pt idx="980">
                  <c:v>-6.447133029760721E-2</c:v>
                </c:pt>
                <c:pt idx="981">
                  <c:v>-6.4538357559897008E-2</c:v>
                </c:pt>
                <c:pt idx="982">
                  <c:v>-6.4519354220394121E-2</c:v>
                </c:pt>
                <c:pt idx="983">
                  <c:v>-6.4513547244203551E-2</c:v>
                </c:pt>
                <c:pt idx="984">
                  <c:v>-6.4520163075201253E-2</c:v>
                </c:pt>
                <c:pt idx="985">
                  <c:v>-6.4538427666292364E-2</c:v>
                </c:pt>
                <c:pt idx="986">
                  <c:v>-6.4567566510504548E-2</c:v>
                </c:pt>
                <c:pt idx="987">
                  <c:v>-6.4606804671001328E-2</c:v>
                </c:pt>
                <c:pt idx="988">
                  <c:v>-6.4555366812200532E-2</c:v>
                </c:pt>
                <c:pt idx="989">
                  <c:v>-6.4612477230198806E-2</c:v>
                </c:pt>
                <c:pt idx="990">
                  <c:v>-6.4577359883500662E-2</c:v>
                </c:pt>
                <c:pt idx="991">
                  <c:v>-6.4649238423598376E-2</c:v>
                </c:pt>
                <c:pt idx="992">
                  <c:v>-6.4617336225609279E-2</c:v>
                </c:pt>
                <c:pt idx="993">
                  <c:v>-6.4610876419095575E-2</c:v>
                </c:pt>
                <c:pt idx="994">
                  <c:v>-6.4599081918899515E-2</c:v>
                </c:pt>
                <c:pt idx="995">
                  <c:v>-6.459117545529125E-2</c:v>
                </c:pt>
                <c:pt idx="996">
                  <c:v>-6.4686379605191746E-2</c:v>
                </c:pt>
                <c:pt idx="997">
                  <c:v>-6.4683916822701804E-2</c:v>
                </c:pt>
                <c:pt idx="998">
                  <c:v>-6.468300946980321E-2</c:v>
                </c:pt>
                <c:pt idx="999">
                  <c:v>-6.4682879847097752E-2</c:v>
                </c:pt>
                <c:pt idx="1000">
                  <c:v>-6.4682879847097752E-2</c:v>
                </c:pt>
                <c:pt idx="1001">
                  <c:v>-6.4682879847097752E-2</c:v>
                </c:pt>
                <c:pt idx="1002">
                  <c:v>-6.4682879847097752E-2</c:v>
                </c:pt>
                <c:pt idx="1003">
                  <c:v>-6.4682879847097752E-2</c:v>
                </c:pt>
                <c:pt idx="1004">
                  <c:v>-6.4682879847097752E-2</c:v>
                </c:pt>
                <c:pt idx="1005">
                  <c:v>-6.4682879847097752E-2</c:v>
                </c:pt>
                <c:pt idx="1006">
                  <c:v>-6.4682879847097752E-2</c:v>
                </c:pt>
                <c:pt idx="1007">
                  <c:v>-6.4682879847097752E-2</c:v>
                </c:pt>
                <c:pt idx="1008">
                  <c:v>-6.4682879847097752E-2</c:v>
                </c:pt>
                <c:pt idx="1009">
                  <c:v>-6.4682879847097752E-2</c:v>
                </c:pt>
                <c:pt idx="1010">
                  <c:v>-6.4682879847097752E-2</c:v>
                </c:pt>
                <c:pt idx="1011">
                  <c:v>-6.4682879847097752E-2</c:v>
                </c:pt>
                <c:pt idx="1012">
                  <c:v>-6.4682879847097752E-2</c:v>
                </c:pt>
                <c:pt idx="1013">
                  <c:v>-6.4682879847097752E-2</c:v>
                </c:pt>
                <c:pt idx="1014">
                  <c:v>-6.4682879847097752E-2</c:v>
                </c:pt>
                <c:pt idx="1015">
                  <c:v>-6.4682879847097752E-2</c:v>
                </c:pt>
                <c:pt idx="1016">
                  <c:v>-6.4682879847097752E-2</c:v>
                </c:pt>
                <c:pt idx="1017">
                  <c:v>-6.4682879847097752E-2</c:v>
                </c:pt>
                <c:pt idx="1018">
                  <c:v>-6.4682879847097752E-2</c:v>
                </c:pt>
                <c:pt idx="1019">
                  <c:v>-6.4682879847097752E-2</c:v>
                </c:pt>
                <c:pt idx="1020">
                  <c:v>-6.4682879847097752E-2</c:v>
                </c:pt>
                <c:pt idx="1021">
                  <c:v>-6.4682879847097752E-2</c:v>
                </c:pt>
                <c:pt idx="1022">
                  <c:v>-6.4682879847097752E-2</c:v>
                </c:pt>
                <c:pt idx="1023">
                  <c:v>-6.4682879847097752E-2</c:v>
                </c:pt>
                <c:pt idx="1024">
                  <c:v>-6.4682879847097752E-2</c:v>
                </c:pt>
                <c:pt idx="1025">
                  <c:v>-6.4682879847097752E-2</c:v>
                </c:pt>
                <c:pt idx="1026">
                  <c:v>-6.4682879847097752E-2</c:v>
                </c:pt>
                <c:pt idx="1027">
                  <c:v>-6.4682879847097752E-2</c:v>
                </c:pt>
                <c:pt idx="1028">
                  <c:v>-6.4682879847097752E-2</c:v>
                </c:pt>
                <c:pt idx="1029">
                  <c:v>-6.4682879847097752E-2</c:v>
                </c:pt>
                <c:pt idx="1030">
                  <c:v>-6.4682879847097752E-2</c:v>
                </c:pt>
                <c:pt idx="1031">
                  <c:v>-6.4682879847097752E-2</c:v>
                </c:pt>
                <c:pt idx="1032">
                  <c:v>-6.4682879847097752E-2</c:v>
                </c:pt>
                <c:pt idx="1033">
                  <c:v>-6.4682879847097752E-2</c:v>
                </c:pt>
                <c:pt idx="1034">
                  <c:v>-6.4682879847097752E-2</c:v>
                </c:pt>
                <c:pt idx="1035">
                  <c:v>-6.4682879847097752E-2</c:v>
                </c:pt>
                <c:pt idx="1036">
                  <c:v>-6.4682879847097752E-2</c:v>
                </c:pt>
                <c:pt idx="1037">
                  <c:v>-6.4682879847097752E-2</c:v>
                </c:pt>
                <c:pt idx="1038">
                  <c:v>-6.4682879847097752E-2</c:v>
                </c:pt>
                <c:pt idx="1039">
                  <c:v>-6.4682879847097752E-2</c:v>
                </c:pt>
                <c:pt idx="1040">
                  <c:v>-6.4682879847097752E-2</c:v>
                </c:pt>
                <c:pt idx="1041">
                  <c:v>-6.4682879847097752E-2</c:v>
                </c:pt>
                <c:pt idx="1042">
                  <c:v>-6.4682879847097752E-2</c:v>
                </c:pt>
                <c:pt idx="1043">
                  <c:v>-6.4682879847097752E-2</c:v>
                </c:pt>
                <c:pt idx="1044">
                  <c:v>-6.4682879847097752E-2</c:v>
                </c:pt>
                <c:pt idx="1045">
                  <c:v>-6.4682879847097752E-2</c:v>
                </c:pt>
                <c:pt idx="1046">
                  <c:v>-6.4682879847097752E-2</c:v>
                </c:pt>
                <c:pt idx="1047">
                  <c:v>-6.4682879847097752E-2</c:v>
                </c:pt>
                <c:pt idx="1048">
                  <c:v>-6.4682879847097752E-2</c:v>
                </c:pt>
                <c:pt idx="1049">
                  <c:v>-6.4682879847097752E-2</c:v>
                </c:pt>
                <c:pt idx="1050">
                  <c:v>-6.4682879847097752E-2</c:v>
                </c:pt>
                <c:pt idx="1051">
                  <c:v>-6.4682879847097752E-2</c:v>
                </c:pt>
                <c:pt idx="1052">
                  <c:v>-6.4682879847097752E-2</c:v>
                </c:pt>
                <c:pt idx="1053">
                  <c:v>-6.4682879847097752E-2</c:v>
                </c:pt>
                <c:pt idx="1054">
                  <c:v>-6.4682879847097752E-2</c:v>
                </c:pt>
                <c:pt idx="1055">
                  <c:v>-6.4682879847097752E-2</c:v>
                </c:pt>
                <c:pt idx="1056">
                  <c:v>-6.4682879847097752E-2</c:v>
                </c:pt>
                <c:pt idx="1057">
                  <c:v>-6.4682879847097752E-2</c:v>
                </c:pt>
                <c:pt idx="1058">
                  <c:v>-6.4682879847097752E-2</c:v>
                </c:pt>
                <c:pt idx="1059">
                  <c:v>-6.4682879847097752E-2</c:v>
                </c:pt>
                <c:pt idx="1060">
                  <c:v>-6.4682879847097752E-2</c:v>
                </c:pt>
                <c:pt idx="1061">
                  <c:v>-6.4682879847097752E-2</c:v>
                </c:pt>
                <c:pt idx="1062">
                  <c:v>-6.4682879847097752E-2</c:v>
                </c:pt>
                <c:pt idx="1063">
                  <c:v>-6.4682879847097752E-2</c:v>
                </c:pt>
                <c:pt idx="1064">
                  <c:v>-6.4682879847097752E-2</c:v>
                </c:pt>
                <c:pt idx="1065">
                  <c:v>-6.4682879847097752E-2</c:v>
                </c:pt>
                <c:pt idx="1066">
                  <c:v>-6.4682879847097752E-2</c:v>
                </c:pt>
                <c:pt idx="1067">
                  <c:v>-6.4682879847097752E-2</c:v>
                </c:pt>
                <c:pt idx="1068">
                  <c:v>-6.4682879847097752E-2</c:v>
                </c:pt>
                <c:pt idx="1069">
                  <c:v>-6.4682879847097752E-2</c:v>
                </c:pt>
                <c:pt idx="1070">
                  <c:v>-6.4682879847097752E-2</c:v>
                </c:pt>
                <c:pt idx="1071">
                  <c:v>-6.4682879847097752E-2</c:v>
                </c:pt>
                <c:pt idx="1072">
                  <c:v>-6.4682879847097752E-2</c:v>
                </c:pt>
                <c:pt idx="1073">
                  <c:v>-6.4682879847097752E-2</c:v>
                </c:pt>
                <c:pt idx="1074">
                  <c:v>-6.4682879847097752E-2</c:v>
                </c:pt>
                <c:pt idx="1075">
                  <c:v>-6.4682879847097752E-2</c:v>
                </c:pt>
                <c:pt idx="1076">
                  <c:v>-6.4682879847097752E-2</c:v>
                </c:pt>
                <c:pt idx="1077">
                  <c:v>-6.4682879847097752E-2</c:v>
                </c:pt>
                <c:pt idx="1078">
                  <c:v>-6.4682879847097752E-2</c:v>
                </c:pt>
                <c:pt idx="1079">
                  <c:v>-6.4682879847097752E-2</c:v>
                </c:pt>
                <c:pt idx="1080">
                  <c:v>-6.4682879847097752E-2</c:v>
                </c:pt>
                <c:pt idx="1081">
                  <c:v>-6.4682879847097752E-2</c:v>
                </c:pt>
                <c:pt idx="1082">
                  <c:v>-6.4682879847097752E-2</c:v>
                </c:pt>
                <c:pt idx="1083">
                  <c:v>-6.4682879847097752E-2</c:v>
                </c:pt>
                <c:pt idx="1084">
                  <c:v>-6.4682879847097752E-2</c:v>
                </c:pt>
                <c:pt idx="1085">
                  <c:v>-6.4682879847097752E-2</c:v>
                </c:pt>
                <c:pt idx="1086">
                  <c:v>-6.4682879847097752E-2</c:v>
                </c:pt>
                <c:pt idx="1087">
                  <c:v>-6.4682879847097752E-2</c:v>
                </c:pt>
                <c:pt idx="1088">
                  <c:v>-6.4682879847097752E-2</c:v>
                </c:pt>
                <c:pt idx="1089">
                  <c:v>-6.4682879847097752E-2</c:v>
                </c:pt>
                <c:pt idx="1090">
                  <c:v>-6.4682879847097752E-2</c:v>
                </c:pt>
                <c:pt idx="1091">
                  <c:v>-6.4682879847097752E-2</c:v>
                </c:pt>
                <c:pt idx="1092">
                  <c:v>-6.4682879847097752E-2</c:v>
                </c:pt>
                <c:pt idx="1093">
                  <c:v>-6.4682879847097752E-2</c:v>
                </c:pt>
                <c:pt idx="1094">
                  <c:v>-6.4682879847097752E-2</c:v>
                </c:pt>
                <c:pt idx="1095">
                  <c:v>-6.4682879847097752E-2</c:v>
                </c:pt>
                <c:pt idx="1096">
                  <c:v>-6.4682879847097752E-2</c:v>
                </c:pt>
                <c:pt idx="1097">
                  <c:v>-6.4682879847097752E-2</c:v>
                </c:pt>
                <c:pt idx="1098">
                  <c:v>-6.4682879847097752E-2</c:v>
                </c:pt>
                <c:pt idx="1099">
                  <c:v>-6.4682879847097752E-2</c:v>
                </c:pt>
                <c:pt idx="1100">
                  <c:v>-6.4682879847097752E-2</c:v>
                </c:pt>
                <c:pt idx="1101">
                  <c:v>-6.4682879847097752E-2</c:v>
                </c:pt>
                <c:pt idx="1102">
                  <c:v>-6.4682879847097752E-2</c:v>
                </c:pt>
                <c:pt idx="1103">
                  <c:v>-6.4682879847097752E-2</c:v>
                </c:pt>
                <c:pt idx="1104">
                  <c:v>-6.4682879847097752E-2</c:v>
                </c:pt>
                <c:pt idx="1105">
                  <c:v>-6.4682879847097752E-2</c:v>
                </c:pt>
                <c:pt idx="1106">
                  <c:v>-6.4682879847097752E-2</c:v>
                </c:pt>
                <c:pt idx="1107">
                  <c:v>-6.4682879847097752E-2</c:v>
                </c:pt>
                <c:pt idx="1108">
                  <c:v>-6.4682879847097752E-2</c:v>
                </c:pt>
                <c:pt idx="1109">
                  <c:v>-6.4682879847097752E-2</c:v>
                </c:pt>
                <c:pt idx="1110">
                  <c:v>-6.4682879847097752E-2</c:v>
                </c:pt>
                <c:pt idx="1111">
                  <c:v>-6.4682879847097752E-2</c:v>
                </c:pt>
                <c:pt idx="1112">
                  <c:v>-6.4682879847097752E-2</c:v>
                </c:pt>
                <c:pt idx="1113">
                  <c:v>-6.4682879847097752E-2</c:v>
                </c:pt>
                <c:pt idx="1114">
                  <c:v>-6.4682879847097752E-2</c:v>
                </c:pt>
                <c:pt idx="1115">
                  <c:v>-6.4682879847097752E-2</c:v>
                </c:pt>
                <c:pt idx="1116">
                  <c:v>-6.4682879847097752E-2</c:v>
                </c:pt>
                <c:pt idx="1117">
                  <c:v>-6.4682879847097752E-2</c:v>
                </c:pt>
                <c:pt idx="1118">
                  <c:v>-6.4682879847097752E-2</c:v>
                </c:pt>
                <c:pt idx="1119">
                  <c:v>-6.4682879847097752E-2</c:v>
                </c:pt>
                <c:pt idx="1120">
                  <c:v>-6.4682879847097752E-2</c:v>
                </c:pt>
                <c:pt idx="1121">
                  <c:v>-6.4682879847097752E-2</c:v>
                </c:pt>
                <c:pt idx="1122">
                  <c:v>-6.4682879847097752E-2</c:v>
                </c:pt>
                <c:pt idx="1123">
                  <c:v>-6.4682879847097752E-2</c:v>
                </c:pt>
                <c:pt idx="1124">
                  <c:v>-6.4682879847097752E-2</c:v>
                </c:pt>
                <c:pt idx="1125">
                  <c:v>-6.4682879847097752E-2</c:v>
                </c:pt>
                <c:pt idx="1126">
                  <c:v>-6.4682879847097752E-2</c:v>
                </c:pt>
                <c:pt idx="1127">
                  <c:v>-6.4682879847097752E-2</c:v>
                </c:pt>
                <c:pt idx="1128">
                  <c:v>-6.4682879847097752E-2</c:v>
                </c:pt>
                <c:pt idx="1129">
                  <c:v>-6.4682879847097752E-2</c:v>
                </c:pt>
                <c:pt idx="1130">
                  <c:v>-6.4682879847097752E-2</c:v>
                </c:pt>
                <c:pt idx="1131">
                  <c:v>-6.4682879847097752E-2</c:v>
                </c:pt>
                <c:pt idx="1132">
                  <c:v>-6.4682879847097752E-2</c:v>
                </c:pt>
                <c:pt idx="1133">
                  <c:v>-6.4682879847097752E-2</c:v>
                </c:pt>
                <c:pt idx="1134">
                  <c:v>-6.4682879847097752E-2</c:v>
                </c:pt>
                <c:pt idx="1135">
                  <c:v>-6.4682879847097752E-2</c:v>
                </c:pt>
                <c:pt idx="1136">
                  <c:v>-6.4682879847097752E-2</c:v>
                </c:pt>
                <c:pt idx="1137">
                  <c:v>-6.4682879847097752E-2</c:v>
                </c:pt>
                <c:pt idx="1138">
                  <c:v>-6.4682879847097752E-2</c:v>
                </c:pt>
                <c:pt idx="1139">
                  <c:v>-6.4682879847097752E-2</c:v>
                </c:pt>
                <c:pt idx="1140">
                  <c:v>-6.4682879847097752E-2</c:v>
                </c:pt>
                <c:pt idx="1141">
                  <c:v>-6.4682879847097752E-2</c:v>
                </c:pt>
                <c:pt idx="1142">
                  <c:v>-6.4682879847097752E-2</c:v>
                </c:pt>
                <c:pt idx="1143">
                  <c:v>-6.4682879847097752E-2</c:v>
                </c:pt>
                <c:pt idx="1144">
                  <c:v>-6.4682879847097752E-2</c:v>
                </c:pt>
                <c:pt idx="1145">
                  <c:v>-6.4682879847097752E-2</c:v>
                </c:pt>
                <c:pt idx="1146">
                  <c:v>-6.4682879847097752E-2</c:v>
                </c:pt>
                <c:pt idx="1147">
                  <c:v>-6.4682879847097752E-2</c:v>
                </c:pt>
                <c:pt idx="1148">
                  <c:v>-6.4682879847097752E-2</c:v>
                </c:pt>
                <c:pt idx="1149">
                  <c:v>-6.4682879847097752E-2</c:v>
                </c:pt>
                <c:pt idx="1150">
                  <c:v>-6.4682879847097752E-2</c:v>
                </c:pt>
                <c:pt idx="1151">
                  <c:v>-6.4682879847097752E-2</c:v>
                </c:pt>
                <c:pt idx="1152">
                  <c:v>-6.4682879847097752E-2</c:v>
                </c:pt>
                <c:pt idx="1153">
                  <c:v>-6.4682879847097752E-2</c:v>
                </c:pt>
                <c:pt idx="1154">
                  <c:v>-6.4682879847097752E-2</c:v>
                </c:pt>
                <c:pt idx="1155">
                  <c:v>-6.4682879847097752E-2</c:v>
                </c:pt>
                <c:pt idx="1156">
                  <c:v>-6.4682879847097752E-2</c:v>
                </c:pt>
                <c:pt idx="1157">
                  <c:v>-6.4682879847097752E-2</c:v>
                </c:pt>
                <c:pt idx="1158">
                  <c:v>-6.4682879847097752E-2</c:v>
                </c:pt>
                <c:pt idx="1159">
                  <c:v>-6.4682879847097752E-2</c:v>
                </c:pt>
                <c:pt idx="1160">
                  <c:v>-6.4682879847097752E-2</c:v>
                </c:pt>
                <c:pt idx="1161">
                  <c:v>-6.4682879847097752E-2</c:v>
                </c:pt>
                <c:pt idx="1162">
                  <c:v>-6.4682879847097752E-2</c:v>
                </c:pt>
                <c:pt idx="1163">
                  <c:v>-6.4682879847097752E-2</c:v>
                </c:pt>
                <c:pt idx="1164">
                  <c:v>-6.4682879847097752E-2</c:v>
                </c:pt>
                <c:pt idx="1165">
                  <c:v>-6.4682879847097752E-2</c:v>
                </c:pt>
                <c:pt idx="1166">
                  <c:v>-6.4682879847097752E-2</c:v>
                </c:pt>
                <c:pt idx="1167">
                  <c:v>-6.4682879847097752E-2</c:v>
                </c:pt>
                <c:pt idx="1168">
                  <c:v>-6.4682879847097752E-2</c:v>
                </c:pt>
                <c:pt idx="1169">
                  <c:v>-6.4682879847097752E-2</c:v>
                </c:pt>
                <c:pt idx="1170">
                  <c:v>-6.4682879847097752E-2</c:v>
                </c:pt>
                <c:pt idx="1171">
                  <c:v>-6.4682879847097752E-2</c:v>
                </c:pt>
                <c:pt idx="1172">
                  <c:v>-6.4682879847097752E-2</c:v>
                </c:pt>
                <c:pt idx="1173">
                  <c:v>-6.4682879847097752E-2</c:v>
                </c:pt>
                <c:pt idx="1174">
                  <c:v>-6.4682879847097752E-2</c:v>
                </c:pt>
                <c:pt idx="1175">
                  <c:v>-6.4682879847097752E-2</c:v>
                </c:pt>
                <c:pt idx="1176">
                  <c:v>-6.4682879847097752E-2</c:v>
                </c:pt>
                <c:pt idx="1177">
                  <c:v>-6.4682879847097752E-2</c:v>
                </c:pt>
                <c:pt idx="1178">
                  <c:v>-6.4682879847097752E-2</c:v>
                </c:pt>
                <c:pt idx="1179">
                  <c:v>-6.4682879847097752E-2</c:v>
                </c:pt>
                <c:pt idx="1180">
                  <c:v>-6.4682879847097752E-2</c:v>
                </c:pt>
                <c:pt idx="1181">
                  <c:v>-6.4682879847097752E-2</c:v>
                </c:pt>
                <c:pt idx="1182">
                  <c:v>-6.4682879847097752E-2</c:v>
                </c:pt>
                <c:pt idx="1183">
                  <c:v>-6.4682879847097752E-2</c:v>
                </c:pt>
                <c:pt idx="1184">
                  <c:v>-6.4682879847097752E-2</c:v>
                </c:pt>
                <c:pt idx="1185">
                  <c:v>-6.4682879847097752E-2</c:v>
                </c:pt>
                <c:pt idx="1186">
                  <c:v>-6.4682879847097752E-2</c:v>
                </c:pt>
                <c:pt idx="1187">
                  <c:v>-6.4682879847097752E-2</c:v>
                </c:pt>
                <c:pt idx="1188">
                  <c:v>-6.4682879847097752E-2</c:v>
                </c:pt>
                <c:pt idx="1189">
                  <c:v>-6.4682879847097752E-2</c:v>
                </c:pt>
                <c:pt idx="1190">
                  <c:v>-6.4682879847097752E-2</c:v>
                </c:pt>
                <c:pt idx="1191">
                  <c:v>-6.4682879847097752E-2</c:v>
                </c:pt>
                <c:pt idx="1192">
                  <c:v>-6.4682879847097752E-2</c:v>
                </c:pt>
                <c:pt idx="1193">
                  <c:v>-6.4682879847097752E-2</c:v>
                </c:pt>
                <c:pt idx="1194">
                  <c:v>-6.4682879847097752E-2</c:v>
                </c:pt>
                <c:pt idx="1195">
                  <c:v>-6.4682879847097752E-2</c:v>
                </c:pt>
                <c:pt idx="1196">
                  <c:v>-6.4682879847097752E-2</c:v>
                </c:pt>
                <c:pt idx="1197">
                  <c:v>-6.4682879847097752E-2</c:v>
                </c:pt>
                <c:pt idx="1198">
                  <c:v>-6.4682879847097752E-2</c:v>
                </c:pt>
                <c:pt idx="1199">
                  <c:v>-6.4682879847097752E-2</c:v>
                </c:pt>
                <c:pt idx="1200">
                  <c:v>-6.4682879847097752E-2</c:v>
                </c:pt>
                <c:pt idx="1201">
                  <c:v>-6.4682879847097752E-2</c:v>
                </c:pt>
                <c:pt idx="1202">
                  <c:v>-6.4682879847097752E-2</c:v>
                </c:pt>
                <c:pt idx="1203">
                  <c:v>-6.4682879847097752E-2</c:v>
                </c:pt>
                <c:pt idx="1204">
                  <c:v>-6.4682879847097752E-2</c:v>
                </c:pt>
                <c:pt idx="1205">
                  <c:v>-6.4682879847097752E-2</c:v>
                </c:pt>
                <c:pt idx="1206">
                  <c:v>-6.4682879847097752E-2</c:v>
                </c:pt>
                <c:pt idx="1207">
                  <c:v>-6.4682879847097752E-2</c:v>
                </c:pt>
                <c:pt idx="1208">
                  <c:v>-6.4682879847097752E-2</c:v>
                </c:pt>
                <c:pt idx="1209">
                  <c:v>-6.4682879847097752E-2</c:v>
                </c:pt>
                <c:pt idx="1210">
                  <c:v>-6.4682879847097752E-2</c:v>
                </c:pt>
                <c:pt idx="1211">
                  <c:v>-6.4682879847097752E-2</c:v>
                </c:pt>
                <c:pt idx="1212">
                  <c:v>-6.4682879847097752E-2</c:v>
                </c:pt>
                <c:pt idx="1213">
                  <c:v>-6.4682879847097752E-2</c:v>
                </c:pt>
                <c:pt idx="1214">
                  <c:v>-6.4682879847097752E-2</c:v>
                </c:pt>
                <c:pt idx="1215">
                  <c:v>-6.4682879847097752E-2</c:v>
                </c:pt>
                <c:pt idx="1216">
                  <c:v>-6.4682879847097752E-2</c:v>
                </c:pt>
                <c:pt idx="1217">
                  <c:v>-6.4682879847097752E-2</c:v>
                </c:pt>
                <c:pt idx="1218">
                  <c:v>-6.4682879847097752E-2</c:v>
                </c:pt>
                <c:pt idx="1219">
                  <c:v>-6.4682879847097752E-2</c:v>
                </c:pt>
                <c:pt idx="1220">
                  <c:v>-6.4682879847097752E-2</c:v>
                </c:pt>
                <c:pt idx="1221">
                  <c:v>-6.4682879847097752E-2</c:v>
                </c:pt>
                <c:pt idx="1222">
                  <c:v>-6.4682879847097752E-2</c:v>
                </c:pt>
                <c:pt idx="1223">
                  <c:v>-6.4682879847097752E-2</c:v>
                </c:pt>
                <c:pt idx="1224">
                  <c:v>-6.4682879847097752E-2</c:v>
                </c:pt>
                <c:pt idx="1225">
                  <c:v>-6.4682879847097752E-2</c:v>
                </c:pt>
                <c:pt idx="1226">
                  <c:v>-6.4682879847097752E-2</c:v>
                </c:pt>
                <c:pt idx="1227">
                  <c:v>-6.4682879847097752E-2</c:v>
                </c:pt>
                <c:pt idx="1228">
                  <c:v>-6.4682879847097752E-2</c:v>
                </c:pt>
                <c:pt idx="1229">
                  <c:v>-6.4682879847097752E-2</c:v>
                </c:pt>
                <c:pt idx="1230">
                  <c:v>-6.4682879847097752E-2</c:v>
                </c:pt>
                <c:pt idx="1231">
                  <c:v>-6.4682879847097752E-2</c:v>
                </c:pt>
                <c:pt idx="1232">
                  <c:v>-6.4682879847097752E-2</c:v>
                </c:pt>
                <c:pt idx="1233">
                  <c:v>-6.4682879847097752E-2</c:v>
                </c:pt>
                <c:pt idx="1234">
                  <c:v>-6.4682879847097752E-2</c:v>
                </c:pt>
                <c:pt idx="1235">
                  <c:v>-6.4682879847097752E-2</c:v>
                </c:pt>
                <c:pt idx="1236">
                  <c:v>-6.4682879847097752E-2</c:v>
                </c:pt>
                <c:pt idx="1237">
                  <c:v>-6.4682879847097752E-2</c:v>
                </c:pt>
                <c:pt idx="1238">
                  <c:v>-6.4682879847097752E-2</c:v>
                </c:pt>
                <c:pt idx="1239">
                  <c:v>-6.4682879847097752E-2</c:v>
                </c:pt>
                <c:pt idx="1240">
                  <c:v>-6.4682879847097752E-2</c:v>
                </c:pt>
                <c:pt idx="1241">
                  <c:v>-6.4682879847097752E-2</c:v>
                </c:pt>
                <c:pt idx="1242">
                  <c:v>-6.4682879847097752E-2</c:v>
                </c:pt>
                <c:pt idx="1243">
                  <c:v>-6.4682879847097752E-2</c:v>
                </c:pt>
                <c:pt idx="1244">
                  <c:v>-6.4682879847097752E-2</c:v>
                </c:pt>
                <c:pt idx="1245">
                  <c:v>-6.4682879847097752E-2</c:v>
                </c:pt>
                <c:pt idx="1246">
                  <c:v>-6.4682879847097752E-2</c:v>
                </c:pt>
                <c:pt idx="1247">
                  <c:v>-6.4682879847097752E-2</c:v>
                </c:pt>
                <c:pt idx="1248">
                  <c:v>-6.4682879847097752E-2</c:v>
                </c:pt>
                <c:pt idx="1249">
                  <c:v>-6.4682879847097752E-2</c:v>
                </c:pt>
                <c:pt idx="1250">
                  <c:v>-6.4682879847097752E-2</c:v>
                </c:pt>
                <c:pt idx="1251">
                  <c:v>-6.4682879847097752E-2</c:v>
                </c:pt>
                <c:pt idx="1252">
                  <c:v>-6.4682879847097752E-2</c:v>
                </c:pt>
                <c:pt idx="1253">
                  <c:v>-6.4682879847097752E-2</c:v>
                </c:pt>
                <c:pt idx="1254">
                  <c:v>-6.4682879847097752E-2</c:v>
                </c:pt>
                <c:pt idx="1255">
                  <c:v>-6.4682879847097752E-2</c:v>
                </c:pt>
                <c:pt idx="1256">
                  <c:v>-6.4682879847097752E-2</c:v>
                </c:pt>
                <c:pt idx="1257">
                  <c:v>-6.4682879847097752E-2</c:v>
                </c:pt>
                <c:pt idx="1258">
                  <c:v>-6.4682879847097752E-2</c:v>
                </c:pt>
                <c:pt idx="1259">
                  <c:v>-6.4682879847097752E-2</c:v>
                </c:pt>
                <c:pt idx="1260">
                  <c:v>-6.4682879847097752E-2</c:v>
                </c:pt>
                <c:pt idx="1261">
                  <c:v>-6.4682879847097752E-2</c:v>
                </c:pt>
                <c:pt idx="1262">
                  <c:v>-6.4682879847097752E-2</c:v>
                </c:pt>
                <c:pt idx="1263">
                  <c:v>-6.4682879847097752E-2</c:v>
                </c:pt>
                <c:pt idx="1264">
                  <c:v>-6.4682879847097752E-2</c:v>
                </c:pt>
                <c:pt idx="1265">
                  <c:v>-6.4682879847097752E-2</c:v>
                </c:pt>
                <c:pt idx="1266">
                  <c:v>-6.4682879847097752E-2</c:v>
                </c:pt>
                <c:pt idx="1267">
                  <c:v>-6.4682879847097752E-2</c:v>
                </c:pt>
                <c:pt idx="1268">
                  <c:v>-6.4682879847097752E-2</c:v>
                </c:pt>
                <c:pt idx="1269">
                  <c:v>-6.4682879847097752E-2</c:v>
                </c:pt>
                <c:pt idx="1270">
                  <c:v>-6.4682879847097752E-2</c:v>
                </c:pt>
                <c:pt idx="1271">
                  <c:v>-6.4682879847097752E-2</c:v>
                </c:pt>
                <c:pt idx="1272">
                  <c:v>-6.4682879847097752E-2</c:v>
                </c:pt>
                <c:pt idx="1273">
                  <c:v>-6.4682879847097752E-2</c:v>
                </c:pt>
                <c:pt idx="1274">
                  <c:v>-6.4682879847097752E-2</c:v>
                </c:pt>
                <c:pt idx="1275">
                  <c:v>-6.4682879847097752E-2</c:v>
                </c:pt>
                <c:pt idx="1276">
                  <c:v>-6.4682879847097752E-2</c:v>
                </c:pt>
                <c:pt idx="1277">
                  <c:v>-6.4682879847097752E-2</c:v>
                </c:pt>
                <c:pt idx="1278">
                  <c:v>-6.4682879847097752E-2</c:v>
                </c:pt>
                <c:pt idx="1279">
                  <c:v>-6.4682879847097752E-2</c:v>
                </c:pt>
                <c:pt idx="1280">
                  <c:v>-6.4682879847097752E-2</c:v>
                </c:pt>
                <c:pt idx="1281">
                  <c:v>-6.4682879847097752E-2</c:v>
                </c:pt>
                <c:pt idx="1282">
                  <c:v>-6.4682879847097752E-2</c:v>
                </c:pt>
                <c:pt idx="1283">
                  <c:v>-6.4682879847097752E-2</c:v>
                </c:pt>
                <c:pt idx="1284">
                  <c:v>-6.4682879847097752E-2</c:v>
                </c:pt>
                <c:pt idx="1285">
                  <c:v>-6.4682879847097752E-2</c:v>
                </c:pt>
                <c:pt idx="1286">
                  <c:v>-6.4682879847097752E-2</c:v>
                </c:pt>
                <c:pt idx="1287">
                  <c:v>-6.4682879847097752E-2</c:v>
                </c:pt>
                <c:pt idx="1288">
                  <c:v>-6.4682879847097752E-2</c:v>
                </c:pt>
                <c:pt idx="1289">
                  <c:v>-6.4682879847097752E-2</c:v>
                </c:pt>
                <c:pt idx="1290">
                  <c:v>-6.4682879847097752E-2</c:v>
                </c:pt>
                <c:pt idx="1291">
                  <c:v>-6.4682879847097752E-2</c:v>
                </c:pt>
                <c:pt idx="1292">
                  <c:v>-6.4682879847097752E-2</c:v>
                </c:pt>
                <c:pt idx="1293">
                  <c:v>-6.4682879847097752E-2</c:v>
                </c:pt>
                <c:pt idx="1294">
                  <c:v>-6.4682879847097752E-2</c:v>
                </c:pt>
                <c:pt idx="1295">
                  <c:v>-6.4682879847097752E-2</c:v>
                </c:pt>
                <c:pt idx="1296">
                  <c:v>-6.4682879847097752E-2</c:v>
                </c:pt>
                <c:pt idx="1297">
                  <c:v>-6.4682879847097752E-2</c:v>
                </c:pt>
                <c:pt idx="1298">
                  <c:v>-6.4682879847097752E-2</c:v>
                </c:pt>
                <c:pt idx="1299">
                  <c:v>-6.4682879847097752E-2</c:v>
                </c:pt>
                <c:pt idx="1300">
                  <c:v>-6.4682879847097752E-2</c:v>
                </c:pt>
                <c:pt idx="1301">
                  <c:v>-6.4682879847097752E-2</c:v>
                </c:pt>
                <c:pt idx="1302">
                  <c:v>-6.4682879847097752E-2</c:v>
                </c:pt>
                <c:pt idx="1303">
                  <c:v>-6.4682879847097752E-2</c:v>
                </c:pt>
                <c:pt idx="1304">
                  <c:v>-6.4682879847097752E-2</c:v>
                </c:pt>
                <c:pt idx="1305">
                  <c:v>-6.4682879847097752E-2</c:v>
                </c:pt>
                <c:pt idx="1306">
                  <c:v>-6.4682879847097752E-2</c:v>
                </c:pt>
                <c:pt idx="1307">
                  <c:v>-6.4682879847097752E-2</c:v>
                </c:pt>
                <c:pt idx="1308">
                  <c:v>-6.4682879847097752E-2</c:v>
                </c:pt>
                <c:pt idx="1309">
                  <c:v>-6.4682879847097752E-2</c:v>
                </c:pt>
                <c:pt idx="1310">
                  <c:v>-6.4682879847097752E-2</c:v>
                </c:pt>
                <c:pt idx="1311">
                  <c:v>-6.4682879847097752E-2</c:v>
                </c:pt>
                <c:pt idx="1312">
                  <c:v>-6.4682879847097752E-2</c:v>
                </c:pt>
                <c:pt idx="1313">
                  <c:v>-6.4682879847097752E-2</c:v>
                </c:pt>
                <c:pt idx="1314">
                  <c:v>-6.4682879847097752E-2</c:v>
                </c:pt>
                <c:pt idx="1315">
                  <c:v>-6.4682879847097752E-2</c:v>
                </c:pt>
                <c:pt idx="1316">
                  <c:v>-6.4682879847097752E-2</c:v>
                </c:pt>
                <c:pt idx="1317">
                  <c:v>-6.4682879847097752E-2</c:v>
                </c:pt>
                <c:pt idx="1318">
                  <c:v>-6.4682879847097752E-2</c:v>
                </c:pt>
                <c:pt idx="1319">
                  <c:v>-6.4682879847097752E-2</c:v>
                </c:pt>
                <c:pt idx="1320">
                  <c:v>-6.4682879847097752E-2</c:v>
                </c:pt>
                <c:pt idx="1321">
                  <c:v>-6.4682879847097752E-2</c:v>
                </c:pt>
                <c:pt idx="1322">
                  <c:v>-6.4682879847097752E-2</c:v>
                </c:pt>
                <c:pt idx="1323">
                  <c:v>-6.4682879847097752E-2</c:v>
                </c:pt>
                <c:pt idx="1324">
                  <c:v>-6.4682879847097752E-2</c:v>
                </c:pt>
                <c:pt idx="1325">
                  <c:v>-6.4682879847097752E-2</c:v>
                </c:pt>
                <c:pt idx="1326">
                  <c:v>-6.4682879847097752E-2</c:v>
                </c:pt>
                <c:pt idx="1327">
                  <c:v>-6.4682879847097752E-2</c:v>
                </c:pt>
                <c:pt idx="1328">
                  <c:v>-6.4682879847097752E-2</c:v>
                </c:pt>
                <c:pt idx="1329">
                  <c:v>-6.4682879847097752E-2</c:v>
                </c:pt>
                <c:pt idx="1330">
                  <c:v>-6.4682879847097752E-2</c:v>
                </c:pt>
                <c:pt idx="1331">
                  <c:v>-6.4682879847097752E-2</c:v>
                </c:pt>
                <c:pt idx="1332">
                  <c:v>-6.4682879847097752E-2</c:v>
                </c:pt>
                <c:pt idx="1333">
                  <c:v>-6.4682879847097752E-2</c:v>
                </c:pt>
                <c:pt idx="1334">
                  <c:v>-6.4682879847097752E-2</c:v>
                </c:pt>
                <c:pt idx="1335">
                  <c:v>-6.4682879847097752E-2</c:v>
                </c:pt>
                <c:pt idx="1336">
                  <c:v>-6.4682879847097752E-2</c:v>
                </c:pt>
                <c:pt idx="1337">
                  <c:v>-6.4682879847097752E-2</c:v>
                </c:pt>
                <c:pt idx="1338">
                  <c:v>-6.4682879847097752E-2</c:v>
                </c:pt>
                <c:pt idx="1339">
                  <c:v>-6.4682879847097752E-2</c:v>
                </c:pt>
                <c:pt idx="1340">
                  <c:v>-6.4682879847097752E-2</c:v>
                </c:pt>
                <c:pt idx="1341">
                  <c:v>-6.4682879847097752E-2</c:v>
                </c:pt>
                <c:pt idx="1342">
                  <c:v>-6.4682879847097752E-2</c:v>
                </c:pt>
                <c:pt idx="1343">
                  <c:v>-6.4682879847097752E-2</c:v>
                </c:pt>
                <c:pt idx="1344">
                  <c:v>-6.4682879847097752E-2</c:v>
                </c:pt>
                <c:pt idx="1345">
                  <c:v>-6.4682879847097752E-2</c:v>
                </c:pt>
                <c:pt idx="1346">
                  <c:v>-6.4682879847097752E-2</c:v>
                </c:pt>
                <c:pt idx="1347">
                  <c:v>-6.4682879847097752E-2</c:v>
                </c:pt>
                <c:pt idx="1348">
                  <c:v>-6.4682879847097752E-2</c:v>
                </c:pt>
                <c:pt idx="1349">
                  <c:v>-6.4682879847097752E-2</c:v>
                </c:pt>
                <c:pt idx="1350">
                  <c:v>-6.4682879847097752E-2</c:v>
                </c:pt>
                <c:pt idx="1351">
                  <c:v>-6.4682879847097752E-2</c:v>
                </c:pt>
                <c:pt idx="1352">
                  <c:v>-6.4682879847097752E-2</c:v>
                </c:pt>
                <c:pt idx="1353">
                  <c:v>-6.4682879847097752E-2</c:v>
                </c:pt>
                <c:pt idx="1354">
                  <c:v>-6.4682879847097752E-2</c:v>
                </c:pt>
                <c:pt idx="1355">
                  <c:v>-6.4682879847097752E-2</c:v>
                </c:pt>
                <c:pt idx="1356">
                  <c:v>-6.4682879847097752E-2</c:v>
                </c:pt>
                <c:pt idx="1357">
                  <c:v>-6.4682879847097752E-2</c:v>
                </c:pt>
                <c:pt idx="1358">
                  <c:v>-6.4682879847097752E-2</c:v>
                </c:pt>
                <c:pt idx="1359">
                  <c:v>-6.4682879847097752E-2</c:v>
                </c:pt>
                <c:pt idx="1360">
                  <c:v>-6.4682879847097752E-2</c:v>
                </c:pt>
                <c:pt idx="1361">
                  <c:v>-6.4682879847097752E-2</c:v>
                </c:pt>
                <c:pt idx="1362">
                  <c:v>-6.4682879847097752E-2</c:v>
                </c:pt>
                <c:pt idx="1363">
                  <c:v>-6.4682879847097752E-2</c:v>
                </c:pt>
                <c:pt idx="1364">
                  <c:v>-6.4682879847097752E-2</c:v>
                </c:pt>
                <c:pt idx="1365">
                  <c:v>-6.4682879847097752E-2</c:v>
                </c:pt>
                <c:pt idx="1366">
                  <c:v>-6.4682879847097752E-2</c:v>
                </c:pt>
                <c:pt idx="1367">
                  <c:v>-6.4682879847097752E-2</c:v>
                </c:pt>
                <c:pt idx="1368">
                  <c:v>-6.4682879847097752E-2</c:v>
                </c:pt>
                <c:pt idx="1369">
                  <c:v>-6.4682879847097752E-2</c:v>
                </c:pt>
                <c:pt idx="1370">
                  <c:v>-6.4682879847097752E-2</c:v>
                </c:pt>
                <c:pt idx="1371">
                  <c:v>-6.4682879847097752E-2</c:v>
                </c:pt>
                <c:pt idx="1372">
                  <c:v>-6.4682879847097752E-2</c:v>
                </c:pt>
                <c:pt idx="1373">
                  <c:v>-6.4682879847097752E-2</c:v>
                </c:pt>
                <c:pt idx="1374">
                  <c:v>-6.4682879847097752E-2</c:v>
                </c:pt>
                <c:pt idx="1375">
                  <c:v>-6.4682879847097752E-2</c:v>
                </c:pt>
                <c:pt idx="1376">
                  <c:v>-6.4682879847097752E-2</c:v>
                </c:pt>
                <c:pt idx="1377">
                  <c:v>-6.4682879847097752E-2</c:v>
                </c:pt>
                <c:pt idx="1378">
                  <c:v>-6.4682879847097752E-2</c:v>
                </c:pt>
                <c:pt idx="1379">
                  <c:v>-6.4682879847097752E-2</c:v>
                </c:pt>
                <c:pt idx="1380">
                  <c:v>-6.4682879847097752E-2</c:v>
                </c:pt>
                <c:pt idx="1381">
                  <c:v>-6.4682879847097752E-2</c:v>
                </c:pt>
                <c:pt idx="1382">
                  <c:v>-6.4682879847097752E-2</c:v>
                </c:pt>
                <c:pt idx="1383">
                  <c:v>-6.4682879847097752E-2</c:v>
                </c:pt>
                <c:pt idx="1384">
                  <c:v>-6.4682879847097752E-2</c:v>
                </c:pt>
                <c:pt idx="1385">
                  <c:v>-6.4682879847097752E-2</c:v>
                </c:pt>
                <c:pt idx="1386">
                  <c:v>-6.4682879847097752E-2</c:v>
                </c:pt>
                <c:pt idx="1387">
                  <c:v>-6.4682879847097752E-2</c:v>
                </c:pt>
                <c:pt idx="1388">
                  <c:v>-6.4682879847097752E-2</c:v>
                </c:pt>
                <c:pt idx="1389">
                  <c:v>-6.4682879847097752E-2</c:v>
                </c:pt>
                <c:pt idx="1390">
                  <c:v>-6.4682879847097752E-2</c:v>
                </c:pt>
                <c:pt idx="1391">
                  <c:v>-6.4682879847097752E-2</c:v>
                </c:pt>
                <c:pt idx="1392">
                  <c:v>-6.4682879847097752E-2</c:v>
                </c:pt>
                <c:pt idx="1393">
                  <c:v>-6.4682879847097752E-2</c:v>
                </c:pt>
                <c:pt idx="1394">
                  <c:v>-6.4682879847097752E-2</c:v>
                </c:pt>
                <c:pt idx="1395">
                  <c:v>-6.4682879847097752E-2</c:v>
                </c:pt>
                <c:pt idx="1396">
                  <c:v>-6.4682879847097752E-2</c:v>
                </c:pt>
                <c:pt idx="1397">
                  <c:v>-6.4682879847097752E-2</c:v>
                </c:pt>
                <c:pt idx="1398">
                  <c:v>-6.4682879847097752E-2</c:v>
                </c:pt>
                <c:pt idx="1399">
                  <c:v>-6.4682879847097752E-2</c:v>
                </c:pt>
                <c:pt idx="1400">
                  <c:v>-6.4682879847097752E-2</c:v>
                </c:pt>
                <c:pt idx="1401">
                  <c:v>-6.4682879847097752E-2</c:v>
                </c:pt>
                <c:pt idx="1402">
                  <c:v>-6.4682879847097752E-2</c:v>
                </c:pt>
                <c:pt idx="1403">
                  <c:v>-6.4682879847097752E-2</c:v>
                </c:pt>
                <c:pt idx="1404">
                  <c:v>-6.4682879847097752E-2</c:v>
                </c:pt>
                <c:pt idx="1405">
                  <c:v>-6.4682879847097752E-2</c:v>
                </c:pt>
                <c:pt idx="1406">
                  <c:v>-6.4682879847097752E-2</c:v>
                </c:pt>
                <c:pt idx="1407">
                  <c:v>-6.4682879847097752E-2</c:v>
                </c:pt>
                <c:pt idx="1408">
                  <c:v>-6.4682879847097752E-2</c:v>
                </c:pt>
                <c:pt idx="1409">
                  <c:v>-6.4682879847097752E-2</c:v>
                </c:pt>
                <c:pt idx="1410">
                  <c:v>-6.4682879847097752E-2</c:v>
                </c:pt>
                <c:pt idx="1411">
                  <c:v>-6.4682879847097752E-2</c:v>
                </c:pt>
                <c:pt idx="1412">
                  <c:v>-6.4682879847097752E-2</c:v>
                </c:pt>
                <c:pt idx="1413">
                  <c:v>-6.4682879847097752E-2</c:v>
                </c:pt>
                <c:pt idx="1414">
                  <c:v>-6.4682879847097752E-2</c:v>
                </c:pt>
                <c:pt idx="1415">
                  <c:v>-6.4682879847097752E-2</c:v>
                </c:pt>
                <c:pt idx="1416">
                  <c:v>-6.4682879847097752E-2</c:v>
                </c:pt>
                <c:pt idx="1417">
                  <c:v>-6.4682879847097752E-2</c:v>
                </c:pt>
                <c:pt idx="1418">
                  <c:v>-6.4682879847097752E-2</c:v>
                </c:pt>
                <c:pt idx="1419">
                  <c:v>-6.4682879847097752E-2</c:v>
                </c:pt>
                <c:pt idx="1420">
                  <c:v>-6.4682879847097752E-2</c:v>
                </c:pt>
                <c:pt idx="1421">
                  <c:v>-6.4682879847097752E-2</c:v>
                </c:pt>
                <c:pt idx="1422">
                  <c:v>-6.4682879847097752E-2</c:v>
                </c:pt>
                <c:pt idx="1423">
                  <c:v>-6.4682879847097752E-2</c:v>
                </c:pt>
                <c:pt idx="1424">
                  <c:v>-6.4682879847097752E-2</c:v>
                </c:pt>
                <c:pt idx="1425">
                  <c:v>-6.4682879847097752E-2</c:v>
                </c:pt>
                <c:pt idx="1426">
                  <c:v>-6.4682879847097752E-2</c:v>
                </c:pt>
                <c:pt idx="1427">
                  <c:v>-6.4682879847097752E-2</c:v>
                </c:pt>
                <c:pt idx="1428">
                  <c:v>-6.4682879847097752E-2</c:v>
                </c:pt>
                <c:pt idx="1429">
                  <c:v>-6.4682879847097752E-2</c:v>
                </c:pt>
                <c:pt idx="1430">
                  <c:v>-6.4682879847097752E-2</c:v>
                </c:pt>
                <c:pt idx="1431">
                  <c:v>-6.4682879847097752E-2</c:v>
                </c:pt>
                <c:pt idx="1432">
                  <c:v>-6.4682879847097752E-2</c:v>
                </c:pt>
                <c:pt idx="1433">
                  <c:v>-6.4682879847097752E-2</c:v>
                </c:pt>
                <c:pt idx="1434">
                  <c:v>-6.4682879847097752E-2</c:v>
                </c:pt>
                <c:pt idx="1435">
                  <c:v>-6.4682879847097752E-2</c:v>
                </c:pt>
                <c:pt idx="1436">
                  <c:v>-6.4682879847097752E-2</c:v>
                </c:pt>
                <c:pt idx="1437">
                  <c:v>-6.4682879847097752E-2</c:v>
                </c:pt>
                <c:pt idx="1438">
                  <c:v>-6.4682879847097752E-2</c:v>
                </c:pt>
                <c:pt idx="1439">
                  <c:v>-6.4682879847097752E-2</c:v>
                </c:pt>
                <c:pt idx="1440">
                  <c:v>-6.4682879847097752E-2</c:v>
                </c:pt>
                <c:pt idx="1441">
                  <c:v>-6.4682879847097752E-2</c:v>
                </c:pt>
                <c:pt idx="1442">
                  <c:v>-6.4682879847097752E-2</c:v>
                </c:pt>
                <c:pt idx="1443">
                  <c:v>-6.4682879847097752E-2</c:v>
                </c:pt>
                <c:pt idx="1444">
                  <c:v>-6.4682879847097752E-2</c:v>
                </c:pt>
                <c:pt idx="1445">
                  <c:v>-6.4682879847097752E-2</c:v>
                </c:pt>
                <c:pt idx="1446">
                  <c:v>-6.4682879847097752E-2</c:v>
                </c:pt>
                <c:pt idx="1447">
                  <c:v>-6.4682879847097752E-2</c:v>
                </c:pt>
                <c:pt idx="1448">
                  <c:v>-6.4682879847097752E-2</c:v>
                </c:pt>
                <c:pt idx="1449">
                  <c:v>-6.4682879847097752E-2</c:v>
                </c:pt>
                <c:pt idx="1450">
                  <c:v>-6.4682879847097752E-2</c:v>
                </c:pt>
                <c:pt idx="1451">
                  <c:v>-6.4682879847097752E-2</c:v>
                </c:pt>
                <c:pt idx="1452">
                  <c:v>-6.4682879847097752E-2</c:v>
                </c:pt>
                <c:pt idx="1453">
                  <c:v>-6.4682879847097752E-2</c:v>
                </c:pt>
                <c:pt idx="1454">
                  <c:v>-6.4682879847097752E-2</c:v>
                </c:pt>
                <c:pt idx="1455">
                  <c:v>-6.4682879847097752E-2</c:v>
                </c:pt>
                <c:pt idx="1456">
                  <c:v>-6.4682879847097752E-2</c:v>
                </c:pt>
                <c:pt idx="1457">
                  <c:v>-6.4682879847097752E-2</c:v>
                </c:pt>
                <c:pt idx="1458">
                  <c:v>-6.4682879847097752E-2</c:v>
                </c:pt>
                <c:pt idx="1459">
                  <c:v>-6.4682879847097752E-2</c:v>
                </c:pt>
                <c:pt idx="1460">
                  <c:v>-6.4682879847097752E-2</c:v>
                </c:pt>
                <c:pt idx="1461">
                  <c:v>-6.4682879847097752E-2</c:v>
                </c:pt>
                <c:pt idx="1462">
                  <c:v>-6.4682879847097752E-2</c:v>
                </c:pt>
                <c:pt idx="1463">
                  <c:v>-6.4682879847097752E-2</c:v>
                </c:pt>
                <c:pt idx="1464">
                  <c:v>-6.4682879847097752E-2</c:v>
                </c:pt>
                <c:pt idx="1465">
                  <c:v>-6.4682879847097752E-2</c:v>
                </c:pt>
                <c:pt idx="1466">
                  <c:v>-6.4682879847097752E-2</c:v>
                </c:pt>
                <c:pt idx="1467">
                  <c:v>-6.4682879847097752E-2</c:v>
                </c:pt>
                <c:pt idx="1468">
                  <c:v>-6.4682879847097752E-2</c:v>
                </c:pt>
                <c:pt idx="1469">
                  <c:v>-6.4682879847097752E-2</c:v>
                </c:pt>
                <c:pt idx="1470">
                  <c:v>-6.4682879847097752E-2</c:v>
                </c:pt>
                <c:pt idx="1471">
                  <c:v>-6.4682879847097752E-2</c:v>
                </c:pt>
                <c:pt idx="1472">
                  <c:v>-6.4682879847097752E-2</c:v>
                </c:pt>
                <c:pt idx="1473">
                  <c:v>-6.4682879847097752E-2</c:v>
                </c:pt>
                <c:pt idx="1474">
                  <c:v>-6.4682879847097752E-2</c:v>
                </c:pt>
                <c:pt idx="1475">
                  <c:v>-6.4682879847097752E-2</c:v>
                </c:pt>
                <c:pt idx="1476">
                  <c:v>-6.4682879847097752E-2</c:v>
                </c:pt>
                <c:pt idx="1477">
                  <c:v>-6.4682879847097752E-2</c:v>
                </c:pt>
                <c:pt idx="1478">
                  <c:v>-6.4682879847097752E-2</c:v>
                </c:pt>
                <c:pt idx="1479">
                  <c:v>-6.4682879847097752E-2</c:v>
                </c:pt>
                <c:pt idx="1480">
                  <c:v>-6.4682879847097752E-2</c:v>
                </c:pt>
                <c:pt idx="1481">
                  <c:v>-6.4682879847097752E-2</c:v>
                </c:pt>
                <c:pt idx="1482">
                  <c:v>-6.4682879847097752E-2</c:v>
                </c:pt>
                <c:pt idx="1483">
                  <c:v>-6.4682879847097752E-2</c:v>
                </c:pt>
                <c:pt idx="1484">
                  <c:v>-6.4682879847097752E-2</c:v>
                </c:pt>
                <c:pt idx="1485">
                  <c:v>-6.4682879847097752E-2</c:v>
                </c:pt>
                <c:pt idx="1486">
                  <c:v>-6.4682879847097752E-2</c:v>
                </c:pt>
                <c:pt idx="1487">
                  <c:v>-6.4682879847097752E-2</c:v>
                </c:pt>
                <c:pt idx="1488">
                  <c:v>-6.4682879847097752E-2</c:v>
                </c:pt>
                <c:pt idx="1489">
                  <c:v>-6.4682879847097752E-2</c:v>
                </c:pt>
                <c:pt idx="1490">
                  <c:v>-6.4682879847097752E-2</c:v>
                </c:pt>
                <c:pt idx="1491">
                  <c:v>-6.4682879847097752E-2</c:v>
                </c:pt>
                <c:pt idx="1492">
                  <c:v>-6.4682879847097752E-2</c:v>
                </c:pt>
                <c:pt idx="1493">
                  <c:v>-6.4682879847097752E-2</c:v>
                </c:pt>
                <c:pt idx="1494">
                  <c:v>-6.4682879847097752E-2</c:v>
                </c:pt>
                <c:pt idx="1495">
                  <c:v>-6.4682879847097752E-2</c:v>
                </c:pt>
                <c:pt idx="1496">
                  <c:v>-6.4682879847097752E-2</c:v>
                </c:pt>
                <c:pt idx="1497">
                  <c:v>-6.4682879847097752E-2</c:v>
                </c:pt>
                <c:pt idx="1498">
                  <c:v>-6.4682879847097752E-2</c:v>
                </c:pt>
                <c:pt idx="1499">
                  <c:v>-6.4682879847097752E-2</c:v>
                </c:pt>
                <c:pt idx="1500">
                  <c:v>-6.4682879847097752E-2</c:v>
                </c:pt>
                <c:pt idx="1501">
                  <c:v>-6.4682879847097752E-2</c:v>
                </c:pt>
                <c:pt idx="1502">
                  <c:v>-6.4682879847097752E-2</c:v>
                </c:pt>
                <c:pt idx="1503">
                  <c:v>-6.4682879847097752E-2</c:v>
                </c:pt>
                <c:pt idx="1504">
                  <c:v>-6.4682879847097752E-2</c:v>
                </c:pt>
                <c:pt idx="1505">
                  <c:v>-6.4682879847097752E-2</c:v>
                </c:pt>
                <c:pt idx="1506">
                  <c:v>-6.4682879847097752E-2</c:v>
                </c:pt>
                <c:pt idx="1507">
                  <c:v>-6.4682879847097752E-2</c:v>
                </c:pt>
                <c:pt idx="1508">
                  <c:v>-6.4682879847097752E-2</c:v>
                </c:pt>
                <c:pt idx="1509">
                  <c:v>-6.4682879847097752E-2</c:v>
                </c:pt>
                <c:pt idx="1510">
                  <c:v>-6.4682879847097752E-2</c:v>
                </c:pt>
                <c:pt idx="1511">
                  <c:v>-6.4682879847097752E-2</c:v>
                </c:pt>
                <c:pt idx="1512">
                  <c:v>-6.4682879847097752E-2</c:v>
                </c:pt>
                <c:pt idx="1513">
                  <c:v>-6.4682879847097752E-2</c:v>
                </c:pt>
                <c:pt idx="1514">
                  <c:v>-6.4682879847097752E-2</c:v>
                </c:pt>
                <c:pt idx="1515">
                  <c:v>-6.4682879847097752E-2</c:v>
                </c:pt>
                <c:pt idx="1516">
                  <c:v>-6.4682879847097752E-2</c:v>
                </c:pt>
                <c:pt idx="1517">
                  <c:v>-6.4682879847097752E-2</c:v>
                </c:pt>
                <c:pt idx="1518">
                  <c:v>-6.4682879847097752E-2</c:v>
                </c:pt>
                <c:pt idx="1519">
                  <c:v>-6.4682879847097752E-2</c:v>
                </c:pt>
                <c:pt idx="1520">
                  <c:v>-6.4682879847097752E-2</c:v>
                </c:pt>
                <c:pt idx="1521">
                  <c:v>-6.4682879847097752E-2</c:v>
                </c:pt>
                <c:pt idx="1522">
                  <c:v>-6.4682879847097752E-2</c:v>
                </c:pt>
                <c:pt idx="1523">
                  <c:v>-6.4682879847097752E-2</c:v>
                </c:pt>
                <c:pt idx="1524">
                  <c:v>-6.4682879847097752E-2</c:v>
                </c:pt>
                <c:pt idx="1525">
                  <c:v>-6.4682879847097752E-2</c:v>
                </c:pt>
                <c:pt idx="1526">
                  <c:v>-6.4682879847097752E-2</c:v>
                </c:pt>
                <c:pt idx="1527">
                  <c:v>-6.4682879847097752E-2</c:v>
                </c:pt>
                <c:pt idx="1528">
                  <c:v>-6.4682879847097752E-2</c:v>
                </c:pt>
                <c:pt idx="1529">
                  <c:v>-6.4682879847097752E-2</c:v>
                </c:pt>
                <c:pt idx="1530">
                  <c:v>-6.4682879847097752E-2</c:v>
                </c:pt>
                <c:pt idx="1531">
                  <c:v>-6.4682879847097752E-2</c:v>
                </c:pt>
                <c:pt idx="1532">
                  <c:v>-6.4682879847097752E-2</c:v>
                </c:pt>
                <c:pt idx="1533">
                  <c:v>-6.4682879847097752E-2</c:v>
                </c:pt>
                <c:pt idx="1534">
                  <c:v>-6.4682879847097752E-2</c:v>
                </c:pt>
                <c:pt idx="1535">
                  <c:v>-6.4682879847097752E-2</c:v>
                </c:pt>
                <c:pt idx="1536">
                  <c:v>-6.4682879847097752E-2</c:v>
                </c:pt>
                <c:pt idx="1537">
                  <c:v>-6.4682879847097752E-2</c:v>
                </c:pt>
                <c:pt idx="1538">
                  <c:v>-6.4682879847097752E-2</c:v>
                </c:pt>
                <c:pt idx="1539">
                  <c:v>-6.4682879847097752E-2</c:v>
                </c:pt>
                <c:pt idx="1540">
                  <c:v>-6.4682879847097752E-2</c:v>
                </c:pt>
                <c:pt idx="1541">
                  <c:v>-6.4682879847097752E-2</c:v>
                </c:pt>
                <c:pt idx="1542">
                  <c:v>-6.4682879847097752E-2</c:v>
                </c:pt>
                <c:pt idx="1543">
                  <c:v>-6.4682879847097752E-2</c:v>
                </c:pt>
                <c:pt idx="1544">
                  <c:v>-6.4682879847097752E-2</c:v>
                </c:pt>
                <c:pt idx="1545">
                  <c:v>-6.4682879847097752E-2</c:v>
                </c:pt>
                <c:pt idx="1546">
                  <c:v>-6.4682879847097752E-2</c:v>
                </c:pt>
                <c:pt idx="1547">
                  <c:v>-6.4682879847097752E-2</c:v>
                </c:pt>
                <c:pt idx="1548">
                  <c:v>-6.4682879847097752E-2</c:v>
                </c:pt>
                <c:pt idx="1549">
                  <c:v>-6.4682879847097752E-2</c:v>
                </c:pt>
                <c:pt idx="1550">
                  <c:v>-6.4682879847097752E-2</c:v>
                </c:pt>
                <c:pt idx="1551">
                  <c:v>-6.4682879847097752E-2</c:v>
                </c:pt>
                <c:pt idx="1552">
                  <c:v>-6.4682879847097752E-2</c:v>
                </c:pt>
                <c:pt idx="1553">
                  <c:v>-6.4682879847097752E-2</c:v>
                </c:pt>
                <c:pt idx="1554">
                  <c:v>-6.4682879847097752E-2</c:v>
                </c:pt>
                <c:pt idx="1555">
                  <c:v>-6.4682879847097752E-2</c:v>
                </c:pt>
                <c:pt idx="1556">
                  <c:v>-6.4682879847097752E-2</c:v>
                </c:pt>
                <c:pt idx="1557">
                  <c:v>-6.4682879847097752E-2</c:v>
                </c:pt>
                <c:pt idx="1558">
                  <c:v>-6.4682879847097752E-2</c:v>
                </c:pt>
                <c:pt idx="1559">
                  <c:v>-6.4682879847097752E-2</c:v>
                </c:pt>
                <c:pt idx="1560">
                  <c:v>-6.4682879847097752E-2</c:v>
                </c:pt>
                <c:pt idx="1561">
                  <c:v>-6.4682879847097752E-2</c:v>
                </c:pt>
                <c:pt idx="1562">
                  <c:v>-6.4682879847097752E-2</c:v>
                </c:pt>
                <c:pt idx="1563">
                  <c:v>-6.4682879847097752E-2</c:v>
                </c:pt>
                <c:pt idx="1564">
                  <c:v>-6.4682879847097752E-2</c:v>
                </c:pt>
                <c:pt idx="1565">
                  <c:v>-6.4682879847097752E-2</c:v>
                </c:pt>
                <c:pt idx="1566">
                  <c:v>-6.4682879847097752E-2</c:v>
                </c:pt>
                <c:pt idx="1567">
                  <c:v>-6.4682879847097752E-2</c:v>
                </c:pt>
                <c:pt idx="1568">
                  <c:v>-6.4682879847097752E-2</c:v>
                </c:pt>
                <c:pt idx="1569">
                  <c:v>-6.4682879847097752E-2</c:v>
                </c:pt>
                <c:pt idx="1570">
                  <c:v>-6.4682879847097752E-2</c:v>
                </c:pt>
                <c:pt idx="1571">
                  <c:v>-6.4682879847097752E-2</c:v>
                </c:pt>
                <c:pt idx="1572">
                  <c:v>-6.4682879847097752E-2</c:v>
                </c:pt>
                <c:pt idx="1573">
                  <c:v>-6.4682879847097752E-2</c:v>
                </c:pt>
                <c:pt idx="1574">
                  <c:v>-6.4682879847097752E-2</c:v>
                </c:pt>
                <c:pt idx="1575">
                  <c:v>-6.4682879847097752E-2</c:v>
                </c:pt>
                <c:pt idx="1576">
                  <c:v>-6.4682879847097752E-2</c:v>
                </c:pt>
                <c:pt idx="1577">
                  <c:v>-6.4682879847097752E-2</c:v>
                </c:pt>
                <c:pt idx="1578">
                  <c:v>-6.4682879847097752E-2</c:v>
                </c:pt>
                <c:pt idx="1579">
                  <c:v>-6.4682879847097752E-2</c:v>
                </c:pt>
                <c:pt idx="1580">
                  <c:v>-6.4682879847097752E-2</c:v>
                </c:pt>
                <c:pt idx="1581">
                  <c:v>-6.4682879847097752E-2</c:v>
                </c:pt>
                <c:pt idx="1582">
                  <c:v>-6.4682879847097752E-2</c:v>
                </c:pt>
                <c:pt idx="1583">
                  <c:v>-6.4682879847097752E-2</c:v>
                </c:pt>
                <c:pt idx="1584">
                  <c:v>-6.4682879847097752E-2</c:v>
                </c:pt>
                <c:pt idx="1585">
                  <c:v>-6.4682879847097752E-2</c:v>
                </c:pt>
                <c:pt idx="1586">
                  <c:v>-6.4682879847097752E-2</c:v>
                </c:pt>
                <c:pt idx="1587">
                  <c:v>-6.4682879847097752E-2</c:v>
                </c:pt>
                <c:pt idx="1588">
                  <c:v>-6.4682879847097752E-2</c:v>
                </c:pt>
                <c:pt idx="1589">
                  <c:v>-6.4682879847097752E-2</c:v>
                </c:pt>
                <c:pt idx="1590">
                  <c:v>-6.4682879847097752E-2</c:v>
                </c:pt>
                <c:pt idx="1591">
                  <c:v>-6.4682879847097752E-2</c:v>
                </c:pt>
                <c:pt idx="1592">
                  <c:v>-6.4682879847097752E-2</c:v>
                </c:pt>
                <c:pt idx="1593">
                  <c:v>-6.4682879847097752E-2</c:v>
                </c:pt>
                <c:pt idx="1594">
                  <c:v>-6.4682879847097752E-2</c:v>
                </c:pt>
                <c:pt idx="1595">
                  <c:v>-6.4682879847097752E-2</c:v>
                </c:pt>
                <c:pt idx="1596">
                  <c:v>-6.4682879847097752E-2</c:v>
                </c:pt>
                <c:pt idx="1597">
                  <c:v>-6.4682879847097752E-2</c:v>
                </c:pt>
                <c:pt idx="1598">
                  <c:v>-6.4682879847097752E-2</c:v>
                </c:pt>
                <c:pt idx="1599">
                  <c:v>-6.4682879847097752E-2</c:v>
                </c:pt>
                <c:pt idx="1600">
                  <c:v>-6.4682879847097752E-2</c:v>
                </c:pt>
                <c:pt idx="1601">
                  <c:v>-6.4682879847097752E-2</c:v>
                </c:pt>
                <c:pt idx="1602">
                  <c:v>-6.4682879847097752E-2</c:v>
                </c:pt>
                <c:pt idx="1603">
                  <c:v>-6.4682879847097752E-2</c:v>
                </c:pt>
                <c:pt idx="1604">
                  <c:v>-6.4682879847097752E-2</c:v>
                </c:pt>
                <c:pt idx="1605">
                  <c:v>-6.4682879847097752E-2</c:v>
                </c:pt>
                <c:pt idx="1606">
                  <c:v>-6.4682879847097752E-2</c:v>
                </c:pt>
                <c:pt idx="1607">
                  <c:v>-6.4682879847097752E-2</c:v>
                </c:pt>
                <c:pt idx="1608">
                  <c:v>-6.4682879847097752E-2</c:v>
                </c:pt>
                <c:pt idx="1609">
                  <c:v>-6.4682879847097752E-2</c:v>
                </c:pt>
                <c:pt idx="1610">
                  <c:v>-6.4682879847097752E-2</c:v>
                </c:pt>
                <c:pt idx="1611">
                  <c:v>-6.4682879847097752E-2</c:v>
                </c:pt>
                <c:pt idx="1612">
                  <c:v>-6.4682879847097752E-2</c:v>
                </c:pt>
                <c:pt idx="1613">
                  <c:v>-6.4682879847097752E-2</c:v>
                </c:pt>
                <c:pt idx="1614">
                  <c:v>-6.4682879847097752E-2</c:v>
                </c:pt>
                <c:pt idx="1615">
                  <c:v>-6.4682879847097752E-2</c:v>
                </c:pt>
                <c:pt idx="1616">
                  <c:v>-6.4682879847097752E-2</c:v>
                </c:pt>
                <c:pt idx="1617">
                  <c:v>-6.4682879847097752E-2</c:v>
                </c:pt>
                <c:pt idx="1618">
                  <c:v>-6.4682879847097752E-2</c:v>
                </c:pt>
                <c:pt idx="1619">
                  <c:v>-6.4682879847097752E-2</c:v>
                </c:pt>
                <c:pt idx="1620">
                  <c:v>-6.4682879847097752E-2</c:v>
                </c:pt>
                <c:pt idx="1621">
                  <c:v>-6.4682879847097752E-2</c:v>
                </c:pt>
                <c:pt idx="1622">
                  <c:v>-6.4682879847097752E-2</c:v>
                </c:pt>
                <c:pt idx="1623">
                  <c:v>-6.4682879847097752E-2</c:v>
                </c:pt>
                <c:pt idx="1624">
                  <c:v>-6.4682879847097752E-2</c:v>
                </c:pt>
                <c:pt idx="1625">
                  <c:v>-6.4682879847097752E-2</c:v>
                </c:pt>
                <c:pt idx="1626">
                  <c:v>-6.4682879847097752E-2</c:v>
                </c:pt>
                <c:pt idx="1627">
                  <c:v>-6.4682879847097752E-2</c:v>
                </c:pt>
                <c:pt idx="1628">
                  <c:v>-6.4682879847097752E-2</c:v>
                </c:pt>
                <c:pt idx="1629">
                  <c:v>-6.4682879847097752E-2</c:v>
                </c:pt>
                <c:pt idx="1630">
                  <c:v>-6.4682879847097752E-2</c:v>
                </c:pt>
                <c:pt idx="1631">
                  <c:v>-6.4682879847097752E-2</c:v>
                </c:pt>
                <c:pt idx="1632">
                  <c:v>-6.4682879847097752E-2</c:v>
                </c:pt>
                <c:pt idx="1633">
                  <c:v>-6.4682879847097752E-2</c:v>
                </c:pt>
                <c:pt idx="1634">
                  <c:v>-6.4682879847097752E-2</c:v>
                </c:pt>
                <c:pt idx="1635">
                  <c:v>-6.4682879847097752E-2</c:v>
                </c:pt>
                <c:pt idx="1636">
                  <c:v>-6.4682879847097752E-2</c:v>
                </c:pt>
                <c:pt idx="1637">
                  <c:v>-6.4682879847097752E-2</c:v>
                </c:pt>
                <c:pt idx="1638">
                  <c:v>-6.4682879847097752E-2</c:v>
                </c:pt>
                <c:pt idx="1639">
                  <c:v>-6.4682879847097752E-2</c:v>
                </c:pt>
                <c:pt idx="1640">
                  <c:v>-6.4682879847097752E-2</c:v>
                </c:pt>
                <c:pt idx="1641">
                  <c:v>-6.4682879847097752E-2</c:v>
                </c:pt>
                <c:pt idx="1642">
                  <c:v>-6.4682879847097752E-2</c:v>
                </c:pt>
                <c:pt idx="1643">
                  <c:v>-6.4682879847097752E-2</c:v>
                </c:pt>
                <c:pt idx="1644">
                  <c:v>-6.4682879847097752E-2</c:v>
                </c:pt>
                <c:pt idx="1645">
                  <c:v>-6.4682879847097752E-2</c:v>
                </c:pt>
                <c:pt idx="1646">
                  <c:v>-6.4682879847097752E-2</c:v>
                </c:pt>
                <c:pt idx="1647">
                  <c:v>-6.4682879847097752E-2</c:v>
                </c:pt>
                <c:pt idx="1648">
                  <c:v>-6.4682879847097752E-2</c:v>
                </c:pt>
                <c:pt idx="1649">
                  <c:v>-6.4682879847097752E-2</c:v>
                </c:pt>
                <c:pt idx="1650">
                  <c:v>-6.4682879847097752E-2</c:v>
                </c:pt>
                <c:pt idx="1651">
                  <c:v>-6.4682879847097752E-2</c:v>
                </c:pt>
                <c:pt idx="1652">
                  <c:v>-6.4682879847097752E-2</c:v>
                </c:pt>
                <c:pt idx="1653">
                  <c:v>-6.4682879847097752E-2</c:v>
                </c:pt>
                <c:pt idx="1654">
                  <c:v>-6.4682879847097752E-2</c:v>
                </c:pt>
                <c:pt idx="1655">
                  <c:v>-6.4682879847097752E-2</c:v>
                </c:pt>
                <c:pt idx="1656">
                  <c:v>-6.4682879847097752E-2</c:v>
                </c:pt>
                <c:pt idx="1657">
                  <c:v>-6.4682879847097752E-2</c:v>
                </c:pt>
                <c:pt idx="1658">
                  <c:v>-6.4682879847097752E-2</c:v>
                </c:pt>
                <c:pt idx="1659">
                  <c:v>-6.4682879847097752E-2</c:v>
                </c:pt>
                <c:pt idx="1660">
                  <c:v>-6.4682879847097752E-2</c:v>
                </c:pt>
                <c:pt idx="1661">
                  <c:v>-6.4682879847097752E-2</c:v>
                </c:pt>
                <c:pt idx="1662">
                  <c:v>-6.4682879847097752E-2</c:v>
                </c:pt>
                <c:pt idx="1663">
                  <c:v>-6.4682879847097752E-2</c:v>
                </c:pt>
                <c:pt idx="1664">
                  <c:v>-6.4682879847097752E-2</c:v>
                </c:pt>
                <c:pt idx="1665">
                  <c:v>-6.4682879847097752E-2</c:v>
                </c:pt>
                <c:pt idx="1666">
                  <c:v>-6.4682879847097752E-2</c:v>
                </c:pt>
                <c:pt idx="1667">
                  <c:v>-6.4682879847097752E-2</c:v>
                </c:pt>
                <c:pt idx="1668">
                  <c:v>-6.4682879847097752E-2</c:v>
                </c:pt>
                <c:pt idx="1669">
                  <c:v>-6.4682879847097752E-2</c:v>
                </c:pt>
                <c:pt idx="1670">
                  <c:v>-6.4682879847097752E-2</c:v>
                </c:pt>
                <c:pt idx="1671">
                  <c:v>-6.4682879847097752E-2</c:v>
                </c:pt>
                <c:pt idx="1672">
                  <c:v>-6.4682879847097752E-2</c:v>
                </c:pt>
                <c:pt idx="1673">
                  <c:v>-6.4682879847097752E-2</c:v>
                </c:pt>
                <c:pt idx="1674">
                  <c:v>-6.4682879847097752E-2</c:v>
                </c:pt>
                <c:pt idx="1675">
                  <c:v>-6.4682879847097752E-2</c:v>
                </c:pt>
                <c:pt idx="1676">
                  <c:v>-6.4682879847097752E-2</c:v>
                </c:pt>
                <c:pt idx="1677">
                  <c:v>-6.4682879847097752E-2</c:v>
                </c:pt>
                <c:pt idx="1678">
                  <c:v>-6.4682879847097752E-2</c:v>
                </c:pt>
                <c:pt idx="1679">
                  <c:v>-6.4682879847097752E-2</c:v>
                </c:pt>
                <c:pt idx="1680">
                  <c:v>-6.4682879847097752E-2</c:v>
                </c:pt>
                <c:pt idx="1681">
                  <c:v>-6.4682879847097752E-2</c:v>
                </c:pt>
                <c:pt idx="1682">
                  <c:v>-6.4682879847097752E-2</c:v>
                </c:pt>
                <c:pt idx="1683">
                  <c:v>-6.4682879847097752E-2</c:v>
                </c:pt>
                <c:pt idx="1684">
                  <c:v>-6.4682879847097752E-2</c:v>
                </c:pt>
                <c:pt idx="1685">
                  <c:v>-6.4682879847097752E-2</c:v>
                </c:pt>
                <c:pt idx="1686">
                  <c:v>-6.4682879847097752E-2</c:v>
                </c:pt>
                <c:pt idx="1687">
                  <c:v>-6.4682879847097752E-2</c:v>
                </c:pt>
                <c:pt idx="1688">
                  <c:v>-6.4682879847097752E-2</c:v>
                </c:pt>
                <c:pt idx="1689">
                  <c:v>-6.4682879847097752E-2</c:v>
                </c:pt>
                <c:pt idx="1690">
                  <c:v>-6.4682879847097752E-2</c:v>
                </c:pt>
                <c:pt idx="1691">
                  <c:v>-6.4682879847097752E-2</c:v>
                </c:pt>
                <c:pt idx="1692">
                  <c:v>-6.4682879847097752E-2</c:v>
                </c:pt>
                <c:pt idx="1693">
                  <c:v>-6.4682879847097752E-2</c:v>
                </c:pt>
                <c:pt idx="1694">
                  <c:v>-6.4682879847097752E-2</c:v>
                </c:pt>
                <c:pt idx="1695">
                  <c:v>-6.4682879847097752E-2</c:v>
                </c:pt>
                <c:pt idx="1696">
                  <c:v>-6.4682879847097752E-2</c:v>
                </c:pt>
                <c:pt idx="1697">
                  <c:v>-6.4682879847097752E-2</c:v>
                </c:pt>
                <c:pt idx="1698">
                  <c:v>-6.4682879847097752E-2</c:v>
                </c:pt>
                <c:pt idx="1699">
                  <c:v>-6.4682879847097752E-2</c:v>
                </c:pt>
                <c:pt idx="1700">
                  <c:v>-6.4682879847097752E-2</c:v>
                </c:pt>
                <c:pt idx="1701">
                  <c:v>-6.4682879847097752E-2</c:v>
                </c:pt>
                <c:pt idx="1702">
                  <c:v>-6.4682879847097752E-2</c:v>
                </c:pt>
                <c:pt idx="1703">
                  <c:v>-6.4682879847097752E-2</c:v>
                </c:pt>
                <c:pt idx="1704">
                  <c:v>-6.4682879847097752E-2</c:v>
                </c:pt>
                <c:pt idx="1705">
                  <c:v>-6.4682879847097752E-2</c:v>
                </c:pt>
                <c:pt idx="1706">
                  <c:v>-6.4682879847097752E-2</c:v>
                </c:pt>
                <c:pt idx="1707">
                  <c:v>-6.4682879847097752E-2</c:v>
                </c:pt>
                <c:pt idx="1708">
                  <c:v>-6.4682879847097752E-2</c:v>
                </c:pt>
                <c:pt idx="1709">
                  <c:v>-6.4682879847097752E-2</c:v>
                </c:pt>
                <c:pt idx="1710">
                  <c:v>-6.4682879847097752E-2</c:v>
                </c:pt>
                <c:pt idx="1711">
                  <c:v>-6.4682879847097752E-2</c:v>
                </c:pt>
                <c:pt idx="1712">
                  <c:v>-6.4682879847097752E-2</c:v>
                </c:pt>
                <c:pt idx="1713">
                  <c:v>-6.4682879847097752E-2</c:v>
                </c:pt>
                <c:pt idx="1714">
                  <c:v>-6.4682879847097752E-2</c:v>
                </c:pt>
                <c:pt idx="1715">
                  <c:v>-6.4682879847097752E-2</c:v>
                </c:pt>
                <c:pt idx="1716">
                  <c:v>-6.4682879847097752E-2</c:v>
                </c:pt>
                <c:pt idx="1717">
                  <c:v>-6.4682879847097752E-2</c:v>
                </c:pt>
                <c:pt idx="1718">
                  <c:v>-6.4682879847097752E-2</c:v>
                </c:pt>
                <c:pt idx="1719">
                  <c:v>-6.4682879847097752E-2</c:v>
                </c:pt>
                <c:pt idx="1720">
                  <c:v>-6.4682879847097752E-2</c:v>
                </c:pt>
                <c:pt idx="1721">
                  <c:v>-6.4682879847097752E-2</c:v>
                </c:pt>
                <c:pt idx="1722">
                  <c:v>-6.4682879847097752E-2</c:v>
                </c:pt>
                <c:pt idx="1723">
                  <c:v>-6.4682879847097752E-2</c:v>
                </c:pt>
                <c:pt idx="1724">
                  <c:v>-6.4682879847097752E-2</c:v>
                </c:pt>
                <c:pt idx="1725">
                  <c:v>-6.4682879847097752E-2</c:v>
                </c:pt>
                <c:pt idx="1726">
                  <c:v>-6.4682879847097752E-2</c:v>
                </c:pt>
                <c:pt idx="1727">
                  <c:v>-6.4682879847097752E-2</c:v>
                </c:pt>
                <c:pt idx="1728">
                  <c:v>-6.4682879847097752E-2</c:v>
                </c:pt>
                <c:pt idx="1729">
                  <c:v>-6.4682879847097752E-2</c:v>
                </c:pt>
                <c:pt idx="1730">
                  <c:v>-6.4682879847097752E-2</c:v>
                </c:pt>
                <c:pt idx="1731">
                  <c:v>-6.4682879847097752E-2</c:v>
                </c:pt>
                <c:pt idx="1732">
                  <c:v>-6.4682879847097752E-2</c:v>
                </c:pt>
                <c:pt idx="1733">
                  <c:v>-6.4682879847097752E-2</c:v>
                </c:pt>
                <c:pt idx="1734">
                  <c:v>-6.4682879847097752E-2</c:v>
                </c:pt>
                <c:pt idx="1735">
                  <c:v>-6.4682879847097752E-2</c:v>
                </c:pt>
                <c:pt idx="1736">
                  <c:v>-6.4682879847097752E-2</c:v>
                </c:pt>
                <c:pt idx="1737">
                  <c:v>-6.4682879847097752E-2</c:v>
                </c:pt>
                <c:pt idx="1738">
                  <c:v>-6.4682879847097752E-2</c:v>
                </c:pt>
                <c:pt idx="1739">
                  <c:v>-6.4682879847097752E-2</c:v>
                </c:pt>
                <c:pt idx="1740">
                  <c:v>-6.4682879847097752E-2</c:v>
                </c:pt>
                <c:pt idx="1741">
                  <c:v>-6.4682879847097752E-2</c:v>
                </c:pt>
                <c:pt idx="1742">
                  <c:v>-6.4682879847097752E-2</c:v>
                </c:pt>
                <c:pt idx="1743">
                  <c:v>-6.4682879847097752E-2</c:v>
                </c:pt>
                <c:pt idx="1744">
                  <c:v>-6.4682879847097752E-2</c:v>
                </c:pt>
                <c:pt idx="1745">
                  <c:v>-6.4682879847097752E-2</c:v>
                </c:pt>
                <c:pt idx="1746">
                  <c:v>-6.4682879847097752E-2</c:v>
                </c:pt>
                <c:pt idx="1747">
                  <c:v>-6.4682879847097752E-2</c:v>
                </c:pt>
                <c:pt idx="1748">
                  <c:v>-6.4682879847097752E-2</c:v>
                </c:pt>
                <c:pt idx="1749">
                  <c:v>-6.4682879847097752E-2</c:v>
                </c:pt>
                <c:pt idx="1750">
                  <c:v>-6.4682879847097752E-2</c:v>
                </c:pt>
                <c:pt idx="1751">
                  <c:v>-6.4682879847097752E-2</c:v>
                </c:pt>
                <c:pt idx="1752">
                  <c:v>-6.4682879847097752E-2</c:v>
                </c:pt>
                <c:pt idx="1753">
                  <c:v>-6.4682879847097752E-2</c:v>
                </c:pt>
                <c:pt idx="1754">
                  <c:v>-6.4682879847097752E-2</c:v>
                </c:pt>
                <c:pt idx="1755">
                  <c:v>-6.4682879847097752E-2</c:v>
                </c:pt>
                <c:pt idx="1756">
                  <c:v>-6.4682879847097752E-2</c:v>
                </c:pt>
                <c:pt idx="1757">
                  <c:v>-6.4682879847097752E-2</c:v>
                </c:pt>
                <c:pt idx="1758">
                  <c:v>-6.4682879847097752E-2</c:v>
                </c:pt>
                <c:pt idx="1759">
                  <c:v>-6.4682879847097752E-2</c:v>
                </c:pt>
                <c:pt idx="1760">
                  <c:v>-6.4682879847097752E-2</c:v>
                </c:pt>
                <c:pt idx="1761">
                  <c:v>-6.4682879847097752E-2</c:v>
                </c:pt>
                <c:pt idx="1762">
                  <c:v>-6.4682879847097752E-2</c:v>
                </c:pt>
                <c:pt idx="1763">
                  <c:v>-6.4682879847097752E-2</c:v>
                </c:pt>
                <c:pt idx="1764">
                  <c:v>-6.4682879847097752E-2</c:v>
                </c:pt>
                <c:pt idx="1765">
                  <c:v>-6.4682879847097752E-2</c:v>
                </c:pt>
                <c:pt idx="1766">
                  <c:v>-6.4682879847097752E-2</c:v>
                </c:pt>
                <c:pt idx="1767">
                  <c:v>-6.4682879847097752E-2</c:v>
                </c:pt>
                <c:pt idx="1768">
                  <c:v>-6.4682879847097752E-2</c:v>
                </c:pt>
                <c:pt idx="1769">
                  <c:v>-6.4682879847097752E-2</c:v>
                </c:pt>
                <c:pt idx="1770">
                  <c:v>-6.4682879847097752E-2</c:v>
                </c:pt>
                <c:pt idx="1771">
                  <c:v>-6.4682879847097752E-2</c:v>
                </c:pt>
                <c:pt idx="1772">
                  <c:v>-6.4682879847097752E-2</c:v>
                </c:pt>
                <c:pt idx="1773">
                  <c:v>-6.4682879847097752E-2</c:v>
                </c:pt>
                <c:pt idx="1774">
                  <c:v>-6.4682879847097752E-2</c:v>
                </c:pt>
                <c:pt idx="1775">
                  <c:v>-6.4682879847097752E-2</c:v>
                </c:pt>
                <c:pt idx="1776">
                  <c:v>-6.4682879847097752E-2</c:v>
                </c:pt>
                <c:pt idx="1777">
                  <c:v>-6.4682879847097752E-2</c:v>
                </c:pt>
                <c:pt idx="1778">
                  <c:v>-6.4682879847097752E-2</c:v>
                </c:pt>
                <c:pt idx="1779">
                  <c:v>-6.4682879847097752E-2</c:v>
                </c:pt>
                <c:pt idx="1780">
                  <c:v>-6.4682879847097752E-2</c:v>
                </c:pt>
                <c:pt idx="1781">
                  <c:v>-6.4682879847097752E-2</c:v>
                </c:pt>
                <c:pt idx="1782">
                  <c:v>-6.4682879847097752E-2</c:v>
                </c:pt>
                <c:pt idx="1783">
                  <c:v>-6.4682879847097752E-2</c:v>
                </c:pt>
                <c:pt idx="1784">
                  <c:v>-6.4682879847097752E-2</c:v>
                </c:pt>
                <c:pt idx="1785">
                  <c:v>-6.4682879847097752E-2</c:v>
                </c:pt>
                <c:pt idx="1786">
                  <c:v>-6.4682879847097752E-2</c:v>
                </c:pt>
                <c:pt idx="1787">
                  <c:v>-6.4682879847097752E-2</c:v>
                </c:pt>
                <c:pt idx="1788">
                  <c:v>-6.4682879847097752E-2</c:v>
                </c:pt>
                <c:pt idx="1789">
                  <c:v>-6.4682879847097752E-2</c:v>
                </c:pt>
                <c:pt idx="1790">
                  <c:v>-6.4682879847097752E-2</c:v>
                </c:pt>
                <c:pt idx="1791">
                  <c:v>-6.4682879847097752E-2</c:v>
                </c:pt>
                <c:pt idx="1792">
                  <c:v>-6.4682879847097752E-2</c:v>
                </c:pt>
                <c:pt idx="1793">
                  <c:v>-6.4682879847097752E-2</c:v>
                </c:pt>
                <c:pt idx="1794">
                  <c:v>-6.4682879847097752E-2</c:v>
                </c:pt>
                <c:pt idx="1795">
                  <c:v>-6.4682879847097752E-2</c:v>
                </c:pt>
                <c:pt idx="1796">
                  <c:v>-6.4682879847097752E-2</c:v>
                </c:pt>
                <c:pt idx="1797">
                  <c:v>-6.4682879847097752E-2</c:v>
                </c:pt>
                <c:pt idx="1798">
                  <c:v>-6.4682879847097752E-2</c:v>
                </c:pt>
                <c:pt idx="1799">
                  <c:v>-6.4682879847097752E-2</c:v>
                </c:pt>
                <c:pt idx="1800">
                  <c:v>-6.4682879847097752E-2</c:v>
                </c:pt>
                <c:pt idx="1801">
                  <c:v>-6.4682879847097752E-2</c:v>
                </c:pt>
                <c:pt idx="1802">
                  <c:v>-6.4682879847097752E-2</c:v>
                </c:pt>
                <c:pt idx="1803">
                  <c:v>-6.4682879847097752E-2</c:v>
                </c:pt>
                <c:pt idx="1804">
                  <c:v>-6.4682879847097752E-2</c:v>
                </c:pt>
                <c:pt idx="1805">
                  <c:v>-6.4682879847097752E-2</c:v>
                </c:pt>
                <c:pt idx="1806">
                  <c:v>-6.4682879847097752E-2</c:v>
                </c:pt>
                <c:pt idx="1807">
                  <c:v>-6.4682879847097752E-2</c:v>
                </c:pt>
                <c:pt idx="1808">
                  <c:v>-6.4682879847097752E-2</c:v>
                </c:pt>
                <c:pt idx="1809">
                  <c:v>-6.4682879847097752E-2</c:v>
                </c:pt>
                <c:pt idx="1810">
                  <c:v>-6.4682879847097752E-2</c:v>
                </c:pt>
                <c:pt idx="1811">
                  <c:v>-6.4682879847097752E-2</c:v>
                </c:pt>
                <c:pt idx="1812">
                  <c:v>-6.4682879847097752E-2</c:v>
                </c:pt>
                <c:pt idx="1813">
                  <c:v>-6.4682879847097752E-2</c:v>
                </c:pt>
                <c:pt idx="1814">
                  <c:v>-6.4682879847097752E-2</c:v>
                </c:pt>
                <c:pt idx="1815">
                  <c:v>-6.4682879847097752E-2</c:v>
                </c:pt>
                <c:pt idx="1816">
                  <c:v>-6.4682879847097752E-2</c:v>
                </c:pt>
                <c:pt idx="1817">
                  <c:v>-6.4682879847097752E-2</c:v>
                </c:pt>
                <c:pt idx="1818">
                  <c:v>-6.4682879847097752E-2</c:v>
                </c:pt>
                <c:pt idx="1819">
                  <c:v>-6.4682879847097752E-2</c:v>
                </c:pt>
                <c:pt idx="1820">
                  <c:v>-6.4682879847097752E-2</c:v>
                </c:pt>
                <c:pt idx="1821">
                  <c:v>-6.4682879847097752E-2</c:v>
                </c:pt>
                <c:pt idx="1822">
                  <c:v>-6.4682879847097752E-2</c:v>
                </c:pt>
                <c:pt idx="1823">
                  <c:v>-6.4682879847097752E-2</c:v>
                </c:pt>
                <c:pt idx="1824">
                  <c:v>-6.4682879847097752E-2</c:v>
                </c:pt>
                <c:pt idx="1825">
                  <c:v>-6.4682879847097752E-2</c:v>
                </c:pt>
                <c:pt idx="1826">
                  <c:v>-6.4682879847097752E-2</c:v>
                </c:pt>
                <c:pt idx="1827">
                  <c:v>-6.4682879847097752E-2</c:v>
                </c:pt>
                <c:pt idx="1828">
                  <c:v>-6.4682879847097752E-2</c:v>
                </c:pt>
                <c:pt idx="1829">
                  <c:v>-6.4682879847097752E-2</c:v>
                </c:pt>
                <c:pt idx="1830">
                  <c:v>-6.4682879847097752E-2</c:v>
                </c:pt>
                <c:pt idx="1831">
                  <c:v>-6.4682879847097752E-2</c:v>
                </c:pt>
                <c:pt idx="1832">
                  <c:v>-6.4682879847097752E-2</c:v>
                </c:pt>
                <c:pt idx="1833">
                  <c:v>-6.4682879847097752E-2</c:v>
                </c:pt>
                <c:pt idx="1834">
                  <c:v>-6.4682879847097752E-2</c:v>
                </c:pt>
                <c:pt idx="1835">
                  <c:v>-6.4682879847097752E-2</c:v>
                </c:pt>
                <c:pt idx="1836">
                  <c:v>-6.4682879847097752E-2</c:v>
                </c:pt>
                <c:pt idx="1837">
                  <c:v>-6.4682879847097752E-2</c:v>
                </c:pt>
                <c:pt idx="1838">
                  <c:v>-6.4682879847097752E-2</c:v>
                </c:pt>
                <c:pt idx="1839">
                  <c:v>-6.4682879847097752E-2</c:v>
                </c:pt>
                <c:pt idx="1840">
                  <c:v>-6.4682879847097752E-2</c:v>
                </c:pt>
                <c:pt idx="1841">
                  <c:v>-6.4682879847097752E-2</c:v>
                </c:pt>
                <c:pt idx="1842">
                  <c:v>-6.4682879847097752E-2</c:v>
                </c:pt>
                <c:pt idx="1843">
                  <c:v>-6.4682879847097752E-2</c:v>
                </c:pt>
                <c:pt idx="1844">
                  <c:v>-6.4682879847097752E-2</c:v>
                </c:pt>
                <c:pt idx="1845">
                  <c:v>-6.4682879847097752E-2</c:v>
                </c:pt>
                <c:pt idx="1846">
                  <c:v>-6.4682879847097752E-2</c:v>
                </c:pt>
                <c:pt idx="1847">
                  <c:v>-6.4682879847097752E-2</c:v>
                </c:pt>
                <c:pt idx="1848">
                  <c:v>-6.4682879847097752E-2</c:v>
                </c:pt>
                <c:pt idx="1849">
                  <c:v>-6.4682879847097752E-2</c:v>
                </c:pt>
                <c:pt idx="1850">
                  <c:v>-6.4682879847097752E-2</c:v>
                </c:pt>
                <c:pt idx="1851">
                  <c:v>-6.4682879847097752E-2</c:v>
                </c:pt>
                <c:pt idx="1852">
                  <c:v>-6.4682879847097752E-2</c:v>
                </c:pt>
                <c:pt idx="1853">
                  <c:v>-6.4682879847097752E-2</c:v>
                </c:pt>
                <c:pt idx="1854">
                  <c:v>-6.4682879847097752E-2</c:v>
                </c:pt>
                <c:pt idx="1855">
                  <c:v>-6.4682879847097752E-2</c:v>
                </c:pt>
                <c:pt idx="1856">
                  <c:v>-6.4682879847097752E-2</c:v>
                </c:pt>
                <c:pt idx="1857">
                  <c:v>-6.4682879847097752E-2</c:v>
                </c:pt>
                <c:pt idx="1858">
                  <c:v>-6.4682879847097752E-2</c:v>
                </c:pt>
                <c:pt idx="1859">
                  <c:v>-6.4682879847097752E-2</c:v>
                </c:pt>
                <c:pt idx="1860">
                  <c:v>-6.4682879847097752E-2</c:v>
                </c:pt>
                <c:pt idx="1861">
                  <c:v>-6.4682879847097752E-2</c:v>
                </c:pt>
                <c:pt idx="1862">
                  <c:v>-6.4682879847097752E-2</c:v>
                </c:pt>
                <c:pt idx="1863">
                  <c:v>-6.4682879847097752E-2</c:v>
                </c:pt>
                <c:pt idx="1864">
                  <c:v>-6.4682879847097752E-2</c:v>
                </c:pt>
                <c:pt idx="1865">
                  <c:v>-6.4682879847097752E-2</c:v>
                </c:pt>
                <c:pt idx="1866">
                  <c:v>-6.4682879847097752E-2</c:v>
                </c:pt>
                <c:pt idx="1867">
                  <c:v>-6.4682879847097752E-2</c:v>
                </c:pt>
                <c:pt idx="1868">
                  <c:v>-6.4682879847097752E-2</c:v>
                </c:pt>
                <c:pt idx="1869">
                  <c:v>-6.4682879847097752E-2</c:v>
                </c:pt>
                <c:pt idx="1870">
                  <c:v>-6.4682879847097752E-2</c:v>
                </c:pt>
                <c:pt idx="1871">
                  <c:v>-6.4682879847097752E-2</c:v>
                </c:pt>
                <c:pt idx="1872">
                  <c:v>-6.4682879847097752E-2</c:v>
                </c:pt>
                <c:pt idx="1873">
                  <c:v>-6.4682879847097752E-2</c:v>
                </c:pt>
                <c:pt idx="1874">
                  <c:v>-6.4682879847097752E-2</c:v>
                </c:pt>
                <c:pt idx="1875">
                  <c:v>-6.4682879847097752E-2</c:v>
                </c:pt>
                <c:pt idx="1876">
                  <c:v>-6.4682879847097752E-2</c:v>
                </c:pt>
                <c:pt idx="1877">
                  <c:v>-6.4682879847097752E-2</c:v>
                </c:pt>
                <c:pt idx="1878">
                  <c:v>-6.4682879847097752E-2</c:v>
                </c:pt>
                <c:pt idx="1879">
                  <c:v>-6.4682879847097752E-2</c:v>
                </c:pt>
                <c:pt idx="1880">
                  <c:v>-6.4682879847097752E-2</c:v>
                </c:pt>
                <c:pt idx="1881">
                  <c:v>-6.4682879847097752E-2</c:v>
                </c:pt>
                <c:pt idx="1882">
                  <c:v>-6.4682879847097752E-2</c:v>
                </c:pt>
                <c:pt idx="1883">
                  <c:v>-6.4682879847097752E-2</c:v>
                </c:pt>
                <c:pt idx="1884">
                  <c:v>-6.4682879847097752E-2</c:v>
                </c:pt>
                <c:pt idx="1885">
                  <c:v>-6.4682879847097752E-2</c:v>
                </c:pt>
                <c:pt idx="1886">
                  <c:v>-6.4682879847097752E-2</c:v>
                </c:pt>
                <c:pt idx="1887">
                  <c:v>-6.4682879847097752E-2</c:v>
                </c:pt>
                <c:pt idx="1888">
                  <c:v>-6.4682879847097752E-2</c:v>
                </c:pt>
                <c:pt idx="1889">
                  <c:v>-6.4682879847097752E-2</c:v>
                </c:pt>
                <c:pt idx="1890">
                  <c:v>-6.4682879847097752E-2</c:v>
                </c:pt>
                <c:pt idx="1891">
                  <c:v>-6.4682879847097752E-2</c:v>
                </c:pt>
                <c:pt idx="1892">
                  <c:v>-6.4682879847097752E-2</c:v>
                </c:pt>
                <c:pt idx="1893">
                  <c:v>-6.4682879847097752E-2</c:v>
                </c:pt>
                <c:pt idx="1894">
                  <c:v>-6.4682879847097752E-2</c:v>
                </c:pt>
                <c:pt idx="1895">
                  <c:v>-6.4682879847097752E-2</c:v>
                </c:pt>
                <c:pt idx="1896">
                  <c:v>-6.4682879847097752E-2</c:v>
                </c:pt>
                <c:pt idx="1897">
                  <c:v>-6.4682879847097752E-2</c:v>
                </c:pt>
                <c:pt idx="1898">
                  <c:v>-6.4682879847097752E-2</c:v>
                </c:pt>
                <c:pt idx="1899">
                  <c:v>-6.4682879847097752E-2</c:v>
                </c:pt>
                <c:pt idx="1900">
                  <c:v>-6.4682977234596706E-2</c:v>
                </c:pt>
                <c:pt idx="1901">
                  <c:v>-6.4683658943295086E-2</c:v>
                </c:pt>
                <c:pt idx="1902">
                  <c:v>-6.4685509275193454E-2</c:v>
                </c:pt>
                <c:pt idx="1903">
                  <c:v>-6.4689112494491496E-2</c:v>
                </c:pt>
                <c:pt idx="1904">
                  <c:v>-6.4695052807692832E-2</c:v>
                </c:pt>
                <c:pt idx="1905">
                  <c:v>-6.470391434550038E-2</c:v>
                </c:pt>
                <c:pt idx="1906">
                  <c:v>-6.4616281142988896E-2</c:v>
                </c:pt>
                <c:pt idx="1907">
                  <c:v>-6.4632737121087303E-2</c:v>
                </c:pt>
                <c:pt idx="1908">
                  <c:v>-6.4653866066990417E-2</c:v>
                </c:pt>
                <c:pt idx="1909">
                  <c:v>-6.4670251615609686E-2</c:v>
                </c:pt>
                <c:pt idx="1910">
                  <c:v>-6.4672477230189429E-2</c:v>
                </c:pt>
                <c:pt idx="1911">
                  <c:v>-6.4651126183406404E-2</c:v>
                </c:pt>
                <c:pt idx="1912">
                  <c:v>-6.4696781538202686E-2</c:v>
                </c:pt>
                <c:pt idx="1913">
                  <c:v>-6.4650026128802551E-2</c:v>
                </c:pt>
                <c:pt idx="1914">
                  <c:v>-6.4711442541806719E-2</c:v>
                </c:pt>
                <c:pt idx="1915">
                  <c:v>-6.4681613096993829E-2</c:v>
                </c:pt>
                <c:pt idx="1916">
                  <c:v>-6.4761119828304459E-2</c:v>
                </c:pt>
                <c:pt idx="1917">
                  <c:v>-6.4750544464899917E-2</c:v>
                </c:pt>
                <c:pt idx="1918">
                  <c:v>-6.4750468412299256E-2</c:v>
                </c:pt>
                <c:pt idx="1919">
                  <c:v>-6.4761472732897118E-2</c:v>
                </c:pt>
                <c:pt idx="1920">
                  <c:v>-6.4784138127592428E-2</c:v>
                </c:pt>
                <c:pt idx="1921">
                  <c:v>-6.4819044916390567E-2</c:v>
                </c:pt>
                <c:pt idx="1922">
                  <c:v>-6.47667730195991E-2</c:v>
                </c:pt>
                <c:pt idx="1923">
                  <c:v>-6.4827901938798504E-2</c:v>
                </c:pt>
                <c:pt idx="1924">
                  <c:v>-6.4803010737989553E-2</c:v>
                </c:pt>
                <c:pt idx="1925">
                  <c:v>-6.47926780247019E-2</c:v>
                </c:pt>
                <c:pt idx="1926">
                  <c:v>-6.4847481930797812E-2</c:v>
                </c:pt>
                <c:pt idx="1927">
                  <c:v>-6.4818000094106765E-2</c:v>
                </c:pt>
                <c:pt idx="1928">
                  <c:v>-6.4884809638698471E-2</c:v>
                </c:pt>
                <c:pt idx="1929">
                  <c:v>-6.4908487157197214E-2</c:v>
                </c:pt>
                <c:pt idx="1930">
                  <c:v>-6.4879608690588952E-2</c:v>
                </c:pt>
                <c:pt idx="1931">
                  <c:v>-6.4968749710601514E-2</c:v>
                </c:pt>
                <c:pt idx="1932">
                  <c:v>-6.4976485099904835E-2</c:v>
                </c:pt>
                <c:pt idx="1933">
                  <c:v>-6.5003389133892142E-2</c:v>
                </c:pt>
                <c:pt idx="1934">
                  <c:v>-6.495003546189082E-2</c:v>
                </c:pt>
                <c:pt idx="1935">
                  <c:v>-6.5016997088093831E-2</c:v>
                </c:pt>
                <c:pt idx="1936">
                  <c:v>-6.5004846352906043E-2</c:v>
                </c:pt>
                <c:pt idx="1937">
                  <c:v>-6.5014154914507571E-2</c:v>
                </c:pt>
                <c:pt idx="1938">
                  <c:v>-6.5045493729499526E-2</c:v>
                </c:pt>
                <c:pt idx="1939">
                  <c:v>-6.5099433035101129E-2</c:v>
                </c:pt>
                <c:pt idx="1940">
                  <c:v>-6.5076542329904896E-2</c:v>
                </c:pt>
                <c:pt idx="1941">
                  <c:v>-6.5177390355103171E-2</c:v>
                </c:pt>
                <c:pt idx="1942">
                  <c:v>-6.5202545076502361E-2</c:v>
                </c:pt>
                <c:pt idx="1943">
                  <c:v>-6.5152573665187674E-2</c:v>
                </c:pt>
                <c:pt idx="1944">
                  <c:v>-6.5228042479702708E-2</c:v>
                </c:pt>
                <c:pt idx="1945">
                  <c:v>-6.5229517046901719E-2</c:v>
                </c:pt>
                <c:pt idx="1946">
                  <c:v>-6.5257562043697703E-2</c:v>
                </c:pt>
                <c:pt idx="1947">
                  <c:v>-6.5312741278702902E-2</c:v>
                </c:pt>
                <c:pt idx="1948">
                  <c:v>-6.5295617673299944E-2</c:v>
                </c:pt>
                <c:pt idx="1949">
                  <c:v>-6.5366753243807807E-2</c:v>
                </c:pt>
                <c:pt idx="1950">
                  <c:v>-6.5346709082703569E-2</c:v>
                </c:pt>
                <c:pt idx="1951">
                  <c:v>-6.5416045340299434E-2</c:v>
                </c:pt>
                <c:pt idx="1952">
                  <c:v>-6.5455321206400185E-2</c:v>
                </c:pt>
                <c:pt idx="1953">
                  <c:v>-6.5445094892098155E-2</c:v>
                </c:pt>
                <c:pt idx="1954">
                  <c:v>-6.5505923611397066E-2</c:v>
                </c:pt>
                <c:pt idx="1955">
                  <c:v>-6.5598363562799022E-2</c:v>
                </c:pt>
                <c:pt idx="1956">
                  <c:v>-6.5582969911403666E-2</c:v>
                </c:pt>
                <c:pt idx="1957">
                  <c:v>-6.558029677039201E-2</c:v>
                </c:pt>
                <c:pt idx="1958">
                  <c:v>-6.5670897183395027E-2</c:v>
                </c:pt>
                <c:pt idx="1959">
                  <c:v>-6.5695323105501302E-2</c:v>
                </c:pt>
                <c:pt idx="1960">
                  <c:v>-6.5754125386106921E-2</c:v>
                </c:pt>
                <c:pt idx="1961">
                  <c:v>-6.5747853750110608E-2</c:v>
                </c:pt>
                <c:pt idx="1962">
                  <c:v>-6.5777056780405019E-2</c:v>
                </c:pt>
                <c:pt idx="1963">
                  <c:v>-6.5842281899705313E-2</c:v>
                </c:pt>
                <c:pt idx="1964">
                  <c:v>-6.5844075352401887E-2</c:v>
                </c:pt>
                <c:pt idx="1965">
                  <c:v>-6.5882982187090988E-2</c:v>
                </c:pt>
                <c:pt idx="1966">
                  <c:v>-6.5959546238303801E-2</c:v>
                </c:pt>
                <c:pt idx="1967">
                  <c:v>-6.5974310108799727E-2</c:v>
                </c:pt>
                <c:pt idx="1968">
                  <c:v>-6.6027815151898039E-2</c:v>
                </c:pt>
                <c:pt idx="1969">
                  <c:v>-6.6020601453686822E-2</c:v>
                </c:pt>
                <c:pt idx="1970">
                  <c:v>-6.6153207815091264E-2</c:v>
                </c:pt>
                <c:pt idx="1971">
                  <c:v>-6.6146171734402515E-2</c:v>
                </c:pt>
                <c:pt idx="1972">
                  <c:v>-6.6140029389814003E-2</c:v>
                </c:pt>
                <c:pt idx="1973">
                  <c:v>-6.6195315621200734E-2</c:v>
                </c:pt>
                <c:pt idx="1974">
                  <c:v>-6.6292563913307845E-2</c:v>
                </c:pt>
                <c:pt idx="1975">
                  <c:v>-6.6332306378001249E-2</c:v>
                </c:pt>
                <c:pt idx="1976">
                  <c:v>-6.6315073736490149E-2</c:v>
                </c:pt>
                <c:pt idx="1977">
                  <c:v>-6.644139530230575E-2</c:v>
                </c:pt>
                <c:pt idx="1978">
                  <c:v>-6.6411798963699198E-2</c:v>
                </c:pt>
                <c:pt idx="1979">
                  <c:v>-6.6526811166596644E-2</c:v>
                </c:pt>
                <c:pt idx="1980">
                  <c:v>-6.6586956896998117E-2</c:v>
                </c:pt>
                <c:pt idx="1981">
                  <c:v>-6.6592759663805623E-2</c:v>
                </c:pt>
                <c:pt idx="1982">
                  <c:v>-6.6644741481795222E-2</c:v>
                </c:pt>
                <c:pt idx="1983">
                  <c:v>-6.6743422854401047E-2</c:v>
                </c:pt>
                <c:pt idx="1984">
                  <c:v>-6.6789322756690694E-2</c:v>
                </c:pt>
                <c:pt idx="1985">
                  <c:v>-6.6782958618190946E-2</c:v>
                </c:pt>
                <c:pt idx="1986">
                  <c:v>-6.6824846305891583E-2</c:v>
                </c:pt>
                <c:pt idx="1987">
                  <c:v>-6.691550010749836E-2</c:v>
                </c:pt>
                <c:pt idx="1988">
                  <c:v>-6.6955432714394192E-2</c:v>
                </c:pt>
                <c:pt idx="1989">
                  <c:v>-6.6945155204805928E-2</c:v>
                </c:pt>
                <c:pt idx="1990">
                  <c:v>-6.7085177027010445E-2</c:v>
                </c:pt>
                <c:pt idx="1991">
                  <c:v>-6.7076005982798392E-2</c:v>
                </c:pt>
                <c:pt idx="1992">
                  <c:v>-6.7118148210496997E-2</c:v>
                </c:pt>
                <c:pt idx="1993">
                  <c:v>-6.7212108168504869E-2</c:v>
                </c:pt>
                <c:pt idx="1994">
                  <c:v>-6.725838861869704E-2</c:v>
                </c:pt>
                <c:pt idx="1995">
                  <c:v>-6.7317490609895003E-2</c:v>
                </c:pt>
                <c:pt idx="1996">
                  <c:v>-6.7409913461489168E-2</c:v>
                </c:pt>
                <c:pt idx="1997">
                  <c:v>-6.7416154746908319E-2</c:v>
                </c:pt>
                <c:pt idx="1998">
                  <c:v>-6.7486710277307793E-2</c:v>
                </c:pt>
                <c:pt idx="1999">
                  <c:v>-6.7592074085098375E-2</c:v>
                </c:pt>
                <c:pt idx="2000">
                  <c:v>-6.7602738408297114E-2</c:v>
                </c:pt>
                <c:pt idx="2001">
                  <c:v>-6.7689193673700743E-2</c:v>
                </c:pt>
                <c:pt idx="2002">
                  <c:v>-6.7721928480992233E-2</c:v>
                </c:pt>
                <c:pt idx="2003">
                  <c:v>-6.7811429586697614E-2</c:v>
                </c:pt>
                <c:pt idx="2004">
                  <c:v>-6.7838181888305371E-2</c:v>
                </c:pt>
                <c:pt idx="2005">
                  <c:v>-6.79026684081947E-2</c:v>
                </c:pt>
                <c:pt idx="2006">
                  <c:v>-6.7975370277594038E-2</c:v>
                </c:pt>
                <c:pt idx="2007">
                  <c:v>-6.8046766721096219E-2</c:v>
                </c:pt>
                <c:pt idx="2008">
                  <c:v>-6.8077335040698017E-2</c:v>
                </c:pt>
                <c:pt idx="2009">
                  <c:v>-6.8167550600094273E-2</c:v>
                </c:pt>
                <c:pt idx="2010">
                  <c:v>-6.8207886809105389E-2</c:v>
                </c:pt>
                <c:pt idx="2011">
                  <c:v>-6.8278815108200774E-2</c:v>
                </c:pt>
                <c:pt idx="2012">
                  <c:v>-6.8340804952697454E-2</c:v>
                </c:pt>
                <c:pt idx="2013">
                  <c:v>-6.8434323797589514E-2</c:v>
                </c:pt>
                <c:pt idx="2014">
                  <c:v>-6.8429837082206291E-2</c:v>
                </c:pt>
                <c:pt idx="2015">
                  <c:v>-6.8487808214598545E-2</c:v>
                </c:pt>
                <c:pt idx="2016">
                  <c:v>-6.8608698556602121E-2</c:v>
                </c:pt>
                <c:pt idx="2017">
                  <c:v>-6.8692967408495065E-2</c:v>
                </c:pt>
                <c:pt idx="2018">
                  <c:v>-6.8741071993798641E-2</c:v>
                </c:pt>
                <c:pt idx="2019">
                  <c:v>-6.8753467444508942E-2</c:v>
                </c:pt>
                <c:pt idx="2020">
                  <c:v>-6.8830606785894588E-2</c:v>
                </c:pt>
                <c:pt idx="2021">
                  <c:v>-6.8942940921800755E-2</c:v>
                </c:pt>
                <c:pt idx="2022">
                  <c:v>-6.8980918619402587E-2</c:v>
                </c:pt>
                <c:pt idx="2023">
                  <c:v>-6.9054986494805348E-2</c:v>
                </c:pt>
                <c:pt idx="2024">
                  <c:v>-6.9195588998397284E-2</c:v>
                </c:pt>
                <c:pt idx="2025">
                  <c:v>-6.9203168399894821E-2</c:v>
                </c:pt>
                <c:pt idx="2026">
                  <c:v>-6.9278164773791673E-2</c:v>
                </c:pt>
                <c:pt idx="2027">
                  <c:v>-6.9321015985508438E-2</c:v>
                </c:pt>
                <c:pt idx="2028">
                  <c:v>-6.9432157675890949E-2</c:v>
                </c:pt>
                <c:pt idx="2029">
                  <c:v>-6.9512023247895627E-2</c:v>
                </c:pt>
                <c:pt idx="2030">
                  <c:v>-6.9561043851692261E-2</c:v>
                </c:pt>
                <c:pt idx="2031">
                  <c:v>-6.9679648370794212E-2</c:v>
                </c:pt>
                <c:pt idx="2032">
                  <c:v>-6.976826340759601E-2</c:v>
                </c:pt>
                <c:pt idx="2033">
                  <c:v>-6.9827313269698266E-2</c:v>
                </c:pt>
                <c:pt idx="2034">
                  <c:v>-6.9857219955792971E-2</c:v>
                </c:pt>
                <c:pt idx="2035">
                  <c:v>-6.9958403141498593E-2</c:v>
                </c:pt>
                <c:pt idx="2036">
                  <c:v>-7.0031280165906651E-2</c:v>
                </c:pt>
                <c:pt idx="2037">
                  <c:v>-7.0076266017892408E-2</c:v>
                </c:pt>
                <c:pt idx="2038">
                  <c:v>-7.0193773321889807E-2</c:v>
                </c:pt>
                <c:pt idx="2039">
                  <c:v>-7.0284212324807527E-2</c:v>
                </c:pt>
                <c:pt idx="2040">
                  <c:v>-7.0347990882495992E-2</c:v>
                </c:pt>
                <c:pt idx="2041">
                  <c:v>-7.0385514445902686E-2</c:v>
                </c:pt>
                <c:pt idx="2042">
                  <c:v>-7.0497186048100957E-2</c:v>
                </c:pt>
                <c:pt idx="2043">
                  <c:v>-7.0583406290992912E-2</c:v>
                </c:pt>
                <c:pt idx="2044">
                  <c:v>-7.0644573331790639E-2</c:v>
                </c:pt>
                <c:pt idx="2045">
                  <c:v>-7.0781082870311707E-2</c:v>
                </c:pt>
                <c:pt idx="2046">
                  <c:v>-7.0793328135493994E-2</c:v>
                </c:pt>
                <c:pt idx="2047">
                  <c:v>-7.088169987270021E-2</c:v>
                </c:pt>
                <c:pt idx="2048">
                  <c:v>-7.0946586331089634E-2</c:v>
                </c:pt>
                <c:pt idx="2049">
                  <c:v>-7.1088373250191239E-2</c:v>
                </c:pt>
                <c:pt idx="2050">
                  <c:v>-7.1207443847711716E-2</c:v>
                </c:pt>
                <c:pt idx="2051">
                  <c:v>-7.1204178806496543E-2</c:v>
                </c:pt>
                <c:pt idx="2052">
                  <c:v>-7.1278956262403881E-2</c:v>
                </c:pt>
                <c:pt idx="2053">
                  <c:v>-7.1432151791597676E-2</c:v>
                </c:pt>
                <c:pt idx="2054">
                  <c:v>-7.1464138398198429E-2</c:v>
                </c:pt>
                <c:pt idx="2055">
                  <c:v>-7.1575286501797564E-2</c:v>
                </c:pt>
                <c:pt idx="2056">
                  <c:v>-7.1665963925596543E-2</c:v>
                </c:pt>
                <c:pt idx="2057">
                  <c:v>-7.1736535883999863E-2</c:v>
                </c:pt>
                <c:pt idx="2058">
                  <c:v>-7.1887364970706358E-2</c:v>
                </c:pt>
                <c:pt idx="2059">
                  <c:v>-7.1918811146701955E-2</c:v>
                </c:pt>
                <c:pt idx="2060">
                  <c:v>-7.2011231728396297E-2</c:v>
                </c:pt>
                <c:pt idx="2061">
                  <c:v>-7.2124981375694119E-2</c:v>
                </c:pt>
                <c:pt idx="2062">
                  <c:v>-7.2200412080604792E-2</c:v>
                </c:pt>
                <c:pt idx="2063">
                  <c:v>-7.2257873155407992E-2</c:v>
                </c:pt>
                <c:pt idx="2064">
                  <c:v>-7.239771122110028E-2</c:v>
                </c:pt>
                <c:pt idx="2065">
                  <c:v>-7.24202701959058E-2</c:v>
                </c:pt>
                <c:pt idx="2066">
                  <c:v>-7.252589128439979E-2</c:v>
                </c:pt>
                <c:pt idx="2067">
                  <c:v>-7.2614912965505596E-2</c:v>
                </c:pt>
                <c:pt idx="2068">
                  <c:v>-7.2687670981991914E-2</c:v>
                </c:pt>
                <c:pt idx="2069">
                  <c:v>-7.2844498329004637E-2</c:v>
                </c:pt>
                <c:pt idx="2070">
                  <c:v>-7.2885725242997523E-2</c:v>
                </c:pt>
                <c:pt idx="2071">
                  <c:v>-7.3011679191409939E-2</c:v>
                </c:pt>
                <c:pt idx="2072">
                  <c:v>-7.3122684861004927E-2</c:v>
                </c:pt>
                <c:pt idx="2073">
                  <c:v>-7.3219064148105417E-2</c:v>
                </c:pt>
                <c:pt idx="2074">
                  <c:v>-7.3301136146909585E-2</c:v>
                </c:pt>
                <c:pt idx="2075">
                  <c:v>-7.3369217139799048E-2</c:v>
                </c:pt>
                <c:pt idx="2076">
                  <c:v>-7.3423620586794414E-2</c:v>
                </c:pt>
                <c:pt idx="2077">
                  <c:v>-7.3564657114701504E-2</c:v>
                </c:pt>
                <c:pt idx="2078">
                  <c:v>-7.3692634507196431E-2</c:v>
                </c:pt>
                <c:pt idx="2079">
                  <c:v>-7.3707857694699896E-2</c:v>
                </c:pt>
                <c:pt idx="2080">
                  <c:v>-7.3810628744297446E-2</c:v>
                </c:pt>
                <c:pt idx="2081">
                  <c:v>-7.3901246849700897E-2</c:v>
                </c:pt>
                <c:pt idx="2082">
                  <c:v>-7.4080008321104174E-2</c:v>
                </c:pt>
                <c:pt idx="2083">
                  <c:v>-7.4137206575997538E-2</c:v>
                </c:pt>
                <c:pt idx="2084">
                  <c:v>-7.4203132128900506E-2</c:v>
                </c:pt>
                <c:pt idx="2085">
                  <c:v>-7.4348072582097302E-2</c:v>
                </c:pt>
                <c:pt idx="2086">
                  <c:v>-7.4482312615899104E-2</c:v>
                </c:pt>
                <c:pt idx="2087">
                  <c:v>-7.4506133979696187E-2</c:v>
                </c:pt>
                <c:pt idx="2088">
                  <c:v>-7.4619815481810292E-2</c:v>
                </c:pt>
                <c:pt idx="2089">
                  <c:v>-7.4723632981203991E-2</c:v>
                </c:pt>
                <c:pt idx="2090">
                  <c:v>-7.4817859377901641E-2</c:v>
                </c:pt>
                <c:pt idx="2091">
                  <c:v>-7.4902764603791638E-2</c:v>
                </c:pt>
                <c:pt idx="2092">
                  <c:v>-7.5078615614003752E-2</c:v>
                </c:pt>
                <c:pt idx="2093">
                  <c:v>-7.5145676378298276E-2</c:v>
                </c:pt>
                <c:pt idx="2094">
                  <c:v>-7.5204207871607309E-2</c:v>
                </c:pt>
                <c:pt idx="2095">
                  <c:v>-7.5354468066109348E-2</c:v>
                </c:pt>
                <c:pt idx="2096">
                  <c:v>-7.5396711922394388E-2</c:v>
                </c:pt>
                <c:pt idx="2097">
                  <c:v>-7.5531191381202234E-2</c:v>
                </c:pt>
                <c:pt idx="2098">
                  <c:v>-7.5658155354702217E-2</c:v>
                </c:pt>
                <c:pt idx="2099">
                  <c:v>-7.5777849718804191E-2</c:v>
                </c:pt>
                <c:pt idx="2100">
                  <c:v>-7.5790517304497484E-2</c:v>
                </c:pt>
                <c:pt idx="2101">
                  <c:v>-7.5896397890304002E-2</c:v>
                </c:pt>
                <c:pt idx="2102">
                  <c:v>-7.6095728193990908E-2</c:v>
                </c:pt>
                <c:pt idx="2103">
                  <c:v>-7.618874186489677E-2</c:v>
                </c:pt>
                <c:pt idx="2104">
                  <c:v>-7.6275669476203234E-2</c:v>
                </c:pt>
                <c:pt idx="2105">
                  <c:v>-7.6356738517205258E-2</c:v>
                </c:pt>
                <c:pt idx="2106">
                  <c:v>-7.6432173385995839E-2</c:v>
                </c:pt>
                <c:pt idx="2107">
                  <c:v>-7.6572195381700681E-2</c:v>
                </c:pt>
                <c:pt idx="2108">
                  <c:v>-7.6667022697506582E-2</c:v>
                </c:pt>
                <c:pt idx="2109">
                  <c:v>-7.6826870413299275E-2</c:v>
                </c:pt>
                <c:pt idx="2110">
                  <c:v>-7.6881950488399298E-2</c:v>
                </c:pt>
                <c:pt idx="2111">
                  <c:v>-7.7032471754904464E-2</c:v>
                </c:pt>
                <c:pt idx="2112">
                  <c:v>-7.7078639910496349E-2</c:v>
                </c:pt>
                <c:pt idx="2113">
                  <c:v>-7.7220657511389845E-2</c:v>
                </c:pt>
                <c:pt idx="2114">
                  <c:v>-7.7358723966511889E-2</c:v>
                </c:pt>
                <c:pt idx="2115">
                  <c:v>-7.7393035529695453E-2</c:v>
                </c:pt>
                <c:pt idx="2116">
                  <c:v>-7.7523785294303593E-2</c:v>
                </c:pt>
                <c:pt idx="2117">
                  <c:v>-7.7651163185990413E-2</c:v>
                </c:pt>
                <c:pt idx="2118">
                  <c:v>-7.7775355956987369E-2</c:v>
                </c:pt>
                <c:pt idx="2119">
                  <c:v>-7.7896547179705067E-2</c:v>
                </c:pt>
                <c:pt idx="2120">
                  <c:v>-7.7964917240507248E-2</c:v>
                </c:pt>
                <c:pt idx="2121">
                  <c:v>-7.8030643333903527E-2</c:v>
                </c:pt>
                <c:pt idx="2122">
                  <c:v>-7.8183899456590211E-2</c:v>
                </c:pt>
                <c:pt idx="2123">
                  <c:v>-7.8254856401912321E-2</c:v>
                </c:pt>
                <c:pt idx="2124">
                  <c:v>-7.8363681753899073E-2</c:v>
                </c:pt>
                <c:pt idx="2125">
                  <c:v>-7.8470539882005141E-2</c:v>
                </c:pt>
                <c:pt idx="2126">
                  <c:v>-7.8575591935191369E-2</c:v>
                </c:pt>
                <c:pt idx="2127">
                  <c:v>-7.8778995837197385E-2</c:v>
                </c:pt>
                <c:pt idx="2128">
                  <c:v>-7.8880906280900831E-2</c:v>
                </c:pt>
                <c:pt idx="2129">
                  <c:v>-7.8981474723306633E-2</c:v>
                </c:pt>
                <c:pt idx="2130">
                  <c:v>-7.9080849380602558E-2</c:v>
                </c:pt>
                <c:pt idx="2131">
                  <c:v>-7.9179175222890308E-2</c:v>
                </c:pt>
                <c:pt idx="2132">
                  <c:v>-7.9276593970007525E-2</c:v>
                </c:pt>
                <c:pt idx="2133">
                  <c:v>-7.9373244086212935E-2</c:v>
                </c:pt>
                <c:pt idx="2134">
                  <c:v>-7.9469260775908879E-2</c:v>
                </c:pt>
                <c:pt idx="2135">
                  <c:v>-7.9664775979210845E-2</c:v>
                </c:pt>
                <c:pt idx="2136">
                  <c:v>-7.9759918367400928E-2</c:v>
                </c:pt>
                <c:pt idx="2137">
                  <c:v>-7.9854813338499753E-2</c:v>
                </c:pt>
                <c:pt idx="2138">
                  <c:v>-7.9949583013700476E-2</c:v>
                </c:pt>
                <c:pt idx="2139">
                  <c:v>-8.0084346232695225E-2</c:v>
                </c:pt>
                <c:pt idx="2140">
                  <c:v>-8.0239218550104852E-2</c:v>
                </c:pt>
                <c:pt idx="2141">
                  <c:v>-8.0334312231300942E-2</c:v>
                </c:pt>
                <c:pt idx="2142">
                  <c:v>-8.042973624918659E-2</c:v>
                </c:pt>
                <c:pt idx="2143">
                  <c:v>-8.0525596280011769E-2</c:v>
                </c:pt>
                <c:pt idx="2144">
                  <c:v>-8.0651994700190244E-2</c:v>
                </c:pt>
                <c:pt idx="2145">
                  <c:v>-8.0819030583199947E-2</c:v>
                </c:pt>
                <c:pt idx="2146">
                  <c:v>-8.0916799695302188E-2</c:v>
                </c:pt>
                <c:pt idx="2147">
                  <c:v>-8.1015394493604731E-2</c:v>
                </c:pt>
                <c:pt idx="2148">
                  <c:v>-8.1114904121790232E-2</c:v>
                </c:pt>
                <c:pt idx="2149">
                  <c:v>-8.121541440840474E-2</c:v>
                </c:pt>
                <c:pt idx="2150">
                  <c:v>-8.13170078628076E-2</c:v>
                </c:pt>
                <c:pt idx="2151">
                  <c:v>-8.1419763673011403E-2</c:v>
                </c:pt>
                <c:pt idx="2152">
                  <c:v>-8.1623757703312094E-2</c:v>
                </c:pt>
                <c:pt idx="2153">
                  <c:v>-8.172906249120615E-2</c:v>
                </c:pt>
                <c:pt idx="2154">
                  <c:v>-8.1835747245207813E-2</c:v>
                </c:pt>
                <c:pt idx="2155">
                  <c:v>-8.1943877842704183E-2</c:v>
                </c:pt>
                <c:pt idx="2156">
                  <c:v>-8.2053516827400585E-2</c:v>
                </c:pt>
                <c:pt idx="2157">
                  <c:v>-8.2164723407601059E-2</c:v>
                </c:pt>
                <c:pt idx="2158">
                  <c:v>-8.227755345400567E-2</c:v>
                </c:pt>
                <c:pt idx="2159">
                  <c:v>-8.239205949800521E-2</c:v>
                </c:pt>
                <c:pt idx="2160">
                  <c:v>-8.2508290729904843E-2</c:v>
                </c:pt>
                <c:pt idx="2161">
                  <c:v>-8.2626292996806683E-2</c:v>
                </c:pt>
                <c:pt idx="2162">
                  <c:v>-8.2746108802112417E-2</c:v>
                </c:pt>
                <c:pt idx="2163">
                  <c:v>-8.2867777302894297E-2</c:v>
                </c:pt>
                <c:pt idx="2164">
                  <c:v>-8.2991334309596709E-2</c:v>
                </c:pt>
                <c:pt idx="2165">
                  <c:v>-8.3116812284202979E-2</c:v>
                </c:pt>
                <c:pt idx="2166">
                  <c:v>-8.3244240339396924E-2</c:v>
                </c:pt>
                <c:pt idx="2167">
                  <c:v>-8.3373644237497047E-2</c:v>
                </c:pt>
                <c:pt idx="2168">
                  <c:v>-8.3505046389802828E-2</c:v>
                </c:pt>
                <c:pt idx="2169">
                  <c:v>-8.3538465855397703E-2</c:v>
                </c:pt>
                <c:pt idx="2170">
                  <c:v>-8.3673918341006015E-2</c:v>
                </c:pt>
                <c:pt idx="2171">
                  <c:v>-8.3811416200191502E-2</c:v>
                </c:pt>
                <c:pt idx="2172">
                  <c:v>-8.3950968432802142E-2</c:v>
                </c:pt>
                <c:pt idx="2173">
                  <c:v>-8.4092580684895779E-2</c:v>
                </c:pt>
                <c:pt idx="2174">
                  <c:v>-8.413625524870838E-2</c:v>
                </c:pt>
                <c:pt idx="2175">
                  <c:v>-8.4281991061999406E-2</c:v>
                </c:pt>
                <c:pt idx="2176">
                  <c:v>-8.442978370850085E-2</c:v>
                </c:pt>
                <c:pt idx="2177">
                  <c:v>-8.4579625418001569E-2</c:v>
                </c:pt>
                <c:pt idx="2178">
                  <c:v>-8.4651505066389632E-2</c:v>
                </c:pt>
                <c:pt idx="2179">
                  <c:v>-8.4785408176401234E-2</c:v>
                </c:pt>
                <c:pt idx="2180">
                  <c:v>-8.4941316917394261E-2</c:v>
                </c:pt>
                <c:pt idx="2181">
                  <c:v>-8.4999210106900591E-2</c:v>
                </c:pt>
                <c:pt idx="2182">
                  <c:v>-8.515906321039779E-2</c:v>
                </c:pt>
                <c:pt idx="2183">
                  <c:v>-8.5220848342501654E-2</c:v>
                </c:pt>
                <c:pt idx="2184">
                  <c:v>-8.5384534268001744E-2</c:v>
                </c:pt>
                <c:pt idx="2185">
                  <c:v>-8.5450086402701686E-2</c:v>
                </c:pt>
                <c:pt idx="2186">
                  <c:v>-8.5617466814397858E-2</c:v>
                </c:pt>
                <c:pt idx="2187">
                  <c:v>-8.568663422450129E-2</c:v>
                </c:pt>
                <c:pt idx="2188">
                  <c:v>-8.5857544009101616E-2</c:v>
                </c:pt>
                <c:pt idx="2189">
                  <c:v>-8.5930148200588974E-2</c:v>
                </c:pt>
                <c:pt idx="2190">
                  <c:v>-8.6104395489186913E-2</c:v>
                </c:pt>
                <c:pt idx="2191">
                  <c:v>-8.6220231224402255E-2</c:v>
                </c:pt>
                <c:pt idx="2192">
                  <c:v>-8.6357597417205056E-2</c:v>
                </c:pt>
                <c:pt idx="2193">
                  <c:v>-8.643643274160695E-2</c:v>
                </c:pt>
                <c:pt idx="2194">
                  <c:v>-8.6616672537104478E-2</c:v>
                </c:pt>
                <c:pt idx="2195">
                  <c:v>-8.6698248810193945E-2</c:v>
                </c:pt>
                <c:pt idx="2196">
                  <c:v>-8.6781090237195713E-2</c:v>
                </c:pt>
                <c:pt idx="2197">
                  <c:v>-8.6965122166205333E-2</c:v>
                </c:pt>
                <c:pt idx="2198">
                  <c:v>-8.7050266619698391E-2</c:v>
                </c:pt>
                <c:pt idx="2199">
                  <c:v>-8.7136442297193639E-2</c:v>
                </c:pt>
                <c:pt idx="2200">
                  <c:v>-8.7323564577701518E-2</c:v>
                </c:pt>
                <c:pt idx="2201">
                  <c:v>-8.7411545522897427E-2</c:v>
                </c:pt>
                <c:pt idx="2202">
                  <c:v>-8.750029387940117E-2</c:v>
                </c:pt>
                <c:pt idx="2203">
                  <c:v>-8.7689715082404973E-2</c:v>
                </c:pt>
                <c:pt idx="2204">
                  <c:v>-8.7779711258491488E-2</c:v>
                </c:pt>
                <c:pt idx="2205">
                  <c:v>-8.7870181228794308E-2</c:v>
                </c:pt>
                <c:pt idx="2206">
                  <c:v>-8.8061020512697041E-2</c:v>
                </c:pt>
                <c:pt idx="2207">
                  <c:v>-8.8152121330892896E-2</c:v>
                </c:pt>
                <c:pt idx="2208">
                  <c:v>-8.8243372608900472E-2</c:v>
                </c:pt>
                <c:pt idx="2209">
                  <c:v>-8.8434659981203367E-2</c:v>
                </c:pt>
                <c:pt idx="2210">
                  <c:v>-8.8525865794593983E-2</c:v>
                </c:pt>
                <c:pt idx="2211">
                  <c:v>-8.8616869112300378E-2</c:v>
                </c:pt>
                <c:pt idx="2212">
                  <c:v>-8.8807545717699554E-2</c:v>
                </c:pt>
                <c:pt idx="2213">
                  <c:v>-8.8897768118798126E-2</c:v>
                </c:pt>
                <c:pt idx="2214">
                  <c:v>-8.8987405552089172E-2</c:v>
                </c:pt>
                <c:pt idx="2215">
                  <c:v>-8.9076323987086425E-2</c:v>
                </c:pt>
                <c:pt idx="2216">
                  <c:v>-8.9264386130608386E-2</c:v>
                </c:pt>
                <c:pt idx="2217">
                  <c:v>-8.9351451431596729E-2</c:v>
                </c:pt>
                <c:pt idx="2218">
                  <c:v>-8.9437376085399478E-2</c:v>
                </c:pt>
                <c:pt idx="2219">
                  <c:v>-8.9622013038606951E-2</c:v>
                </c:pt>
                <c:pt idx="2220">
                  <c:v>-8.970521199420034E-2</c:v>
                </c:pt>
                <c:pt idx="2221">
                  <c:v>-8.9886819416207686E-2</c:v>
                </c:pt>
                <c:pt idx="2222">
                  <c:v>-8.9966678534793232E-2</c:v>
                </c:pt>
                <c:pt idx="2223">
                  <c:v>-9.0094629351696653E-2</c:v>
                </c:pt>
                <c:pt idx="2224">
                  <c:v>-9.0220508645188602E-2</c:v>
                </c:pt>
                <c:pt idx="2225">
                  <c:v>-9.0294149975804316E-2</c:v>
                </c:pt>
                <c:pt idx="2226">
                  <c:v>-9.0465383691395118E-2</c:v>
                </c:pt>
                <c:pt idx="2227">
                  <c:v>-9.0534036933291873E-2</c:v>
                </c:pt>
                <c:pt idx="2228">
                  <c:v>-9.0699933641587904E-2</c:v>
                </c:pt>
                <c:pt idx="2229">
                  <c:v>-9.0862894561212215E-2</c:v>
                </c:pt>
                <c:pt idx="2230">
                  <c:v>-9.092273724769484E-2</c:v>
                </c:pt>
                <c:pt idx="2231">
                  <c:v>-9.1079276073301685E-2</c:v>
                </c:pt>
                <c:pt idx="2232">
                  <c:v>-9.1132322232994056E-2</c:v>
                </c:pt>
                <c:pt idx="2233">
                  <c:v>-9.1281683751191167E-2</c:v>
                </c:pt>
                <c:pt idx="2234">
                  <c:v>-9.1427165487303341E-2</c:v>
                </c:pt>
                <c:pt idx="2235">
                  <c:v>-9.1538569142997517E-2</c:v>
                </c:pt>
                <c:pt idx="2236">
                  <c:v>-9.1705693268295363E-2</c:v>
                </c:pt>
                <c:pt idx="2237">
                  <c:v>-9.173833326819647E-2</c:v>
                </c:pt>
                <c:pt idx="2238">
                  <c:v>-9.186628140970754E-2</c:v>
                </c:pt>
                <c:pt idx="2239">
                  <c:v>-9.1989326828695539E-2</c:v>
                </c:pt>
                <c:pt idx="2240">
                  <c:v>-9.2107255536703292E-2</c:v>
                </c:pt>
                <c:pt idx="2241">
                  <c:v>-9.2219850427895267E-2</c:v>
                </c:pt>
                <c:pt idx="2242">
                  <c:v>-9.2426891286905288E-2</c:v>
                </c:pt>
                <c:pt idx="2243">
                  <c:v>-9.2498154795293885E-2</c:v>
                </c:pt>
                <c:pt idx="2244">
                  <c:v>-9.2623414539502846E-2</c:v>
                </c:pt>
                <c:pt idx="2245">
                  <c:v>-9.2712441017994252E-2</c:v>
                </c:pt>
                <c:pt idx="2246">
                  <c:v>-9.2855001649198243E-2</c:v>
                </c:pt>
                <c:pt idx="2247">
                  <c:v>-9.2970860778990527E-2</c:v>
                </c:pt>
                <c:pt idx="2248">
                  <c:v>-9.3039779688595559E-2</c:v>
                </c:pt>
                <c:pt idx="2249">
                  <c:v>-9.3211516602195843E-2</c:v>
                </c:pt>
                <c:pt idx="2250">
                  <c:v>-9.3355826695400879E-2</c:v>
                </c:pt>
                <c:pt idx="2251">
                  <c:v>-9.3402462103199468E-2</c:v>
                </c:pt>
                <c:pt idx="2252">
                  <c:v>-9.354117192779654E-2</c:v>
                </c:pt>
                <c:pt idx="2253">
                  <c:v>-9.3671702247505095E-2</c:v>
                </c:pt>
                <c:pt idx="2254">
                  <c:v>-9.3793796124799655E-2</c:v>
                </c:pt>
                <c:pt idx="2255">
                  <c:v>-9.3907193614697348E-2</c:v>
                </c:pt>
                <c:pt idx="2256">
                  <c:v>-9.4011631773909698E-2</c:v>
                </c:pt>
                <c:pt idx="2257">
                  <c:v>-9.4156844669001316E-2</c:v>
                </c:pt>
                <c:pt idx="2258">
                  <c:v>-9.4292563385408812E-2</c:v>
                </c:pt>
                <c:pt idx="2259">
                  <c:v>-9.4368516036396954E-2</c:v>
                </c:pt>
                <c:pt idx="2260">
                  <c:v>-9.4534427772103413E-2</c:v>
                </c:pt>
                <c:pt idx="2261">
                  <c:v>-9.4590020788402285E-2</c:v>
                </c:pt>
                <c:pt idx="2262">
                  <c:v>-9.4735014336208678E-2</c:v>
                </c:pt>
                <c:pt idx="2263">
                  <c:v>-9.4869124731090437E-2</c:v>
                </c:pt>
                <c:pt idx="2264">
                  <c:v>-9.4972065362199487E-2</c:v>
                </c:pt>
                <c:pt idx="2265">
                  <c:v>-9.5103546702091535E-2</c:v>
                </c:pt>
                <c:pt idx="2266">
                  <c:v>-9.5203276316098595E-2</c:v>
                </c:pt>
                <c:pt idx="2267">
                  <c:v>-9.5290958872197962E-2</c:v>
                </c:pt>
                <c:pt idx="2268">
                  <c:v>-9.5466296150604535E-2</c:v>
                </c:pt>
                <c:pt idx="2269">
                  <c:v>-9.5528987053995706E-2</c:v>
                </c:pt>
                <c:pt idx="2270">
                  <c:v>-9.5678727616999026E-2</c:v>
                </c:pt>
                <c:pt idx="2271">
                  <c:v>-9.5815211016798685E-2</c:v>
                </c:pt>
                <c:pt idx="2272">
                  <c:v>-9.5938127582797961E-2</c:v>
                </c:pt>
                <c:pt idx="2273">
                  <c:v>-9.6047164807202989E-2</c:v>
                </c:pt>
                <c:pt idx="2274">
                  <c:v>-9.6142007355410897E-2</c:v>
                </c:pt>
                <c:pt idx="2275">
                  <c:v>-9.6222337076000031E-2</c:v>
                </c:pt>
                <c:pt idx="2276">
                  <c:v>-9.638783301220144E-2</c:v>
                </c:pt>
                <c:pt idx="2277">
                  <c:v>-9.6438171411307394E-2</c:v>
                </c:pt>
                <c:pt idx="2278">
                  <c:v>-9.6573025736304885E-2</c:v>
                </c:pt>
                <c:pt idx="2279">
                  <c:v>-9.6692066676794752E-2</c:v>
                </c:pt>
                <c:pt idx="2280">
                  <c:v>-9.6794962158909925E-2</c:v>
                </c:pt>
                <c:pt idx="2281">
                  <c:v>-9.688137735740554E-2</c:v>
                </c:pt>
                <c:pt idx="2282">
                  <c:v>-9.7050974706192505E-2</c:v>
                </c:pt>
                <c:pt idx="2283">
                  <c:v>-9.7103413909593428E-2</c:v>
                </c:pt>
                <c:pt idx="2284">
                  <c:v>-9.7238351953890856E-2</c:v>
                </c:pt>
                <c:pt idx="2285">
                  <c:v>-9.7355443118189555E-2</c:v>
                </c:pt>
                <c:pt idx="2286">
                  <c:v>-9.7454338986310063E-2</c:v>
                </c:pt>
                <c:pt idx="2287">
                  <c:v>-9.7634688458200003E-2</c:v>
                </c:pt>
                <c:pt idx="2288">
                  <c:v>-9.7696137761701607E-2</c:v>
                </c:pt>
                <c:pt idx="2289">
                  <c:v>-9.7838330463901002E-2</c:v>
                </c:pt>
                <c:pt idx="2290">
                  <c:v>-9.7960907483411575E-2</c:v>
                </c:pt>
                <c:pt idx="2291">
                  <c:v>-9.8063507101997516E-2</c:v>
                </c:pt>
                <c:pt idx="2292">
                  <c:v>-9.8145764976592886E-2</c:v>
                </c:pt>
                <c:pt idx="2293">
                  <c:v>-9.8257314151496189E-2</c:v>
                </c:pt>
                <c:pt idx="2294">
                  <c:v>-9.8367785070294644E-2</c:v>
                </c:pt>
                <c:pt idx="2295">
                  <c:v>-9.8466805588699913E-2</c:v>
                </c:pt>
                <c:pt idx="2296">
                  <c:v>-9.8564000985902567E-2</c:v>
                </c:pt>
                <c:pt idx="2297">
                  <c:v>-9.8738993977988798E-2</c:v>
                </c:pt>
                <c:pt idx="2298">
                  <c:v>-9.8791404729993815E-2</c:v>
                </c:pt>
                <c:pt idx="2299">
                  <c:v>-9.8920850868310595E-2</c:v>
                </c:pt>
                <c:pt idx="2300">
                  <c:v>-9.9026947493712214E-2</c:v>
                </c:pt>
                <c:pt idx="2301">
                  <c:v>-9.9109307193998575E-2</c:v>
                </c:pt>
                <c:pt idx="2302">
                  <c:v>-9.9267540056899861E-2</c:v>
                </c:pt>
                <c:pt idx="2303">
                  <c:v>-9.9301253682909874E-2</c:v>
                </c:pt>
                <c:pt idx="2304">
                  <c:v>-9.9410053198198511E-2</c:v>
                </c:pt>
                <c:pt idx="2305">
                  <c:v>-9.9593541268106378E-2</c:v>
                </c:pt>
                <c:pt idx="2306">
                  <c:v>-9.9651318109707177E-2</c:v>
                </c:pt>
                <c:pt idx="2307">
                  <c:v>-9.9772981505694247E-2</c:v>
                </c:pt>
                <c:pt idx="2308">
                  <c:v>-9.9888126817290868E-2</c:v>
                </c:pt>
                <c:pt idx="2309">
                  <c:v>-9.9966346998002109E-2</c:v>
                </c:pt>
                <c:pt idx="2310">
                  <c:v>-0.10011723260659267</c:v>
                </c:pt>
                <c:pt idx="2311">
                  <c:v>-0.10024037182139978</c:v>
                </c:pt>
                <c:pt idx="2312">
                  <c:v>-0.10029535045329396</c:v>
                </c:pt>
                <c:pt idx="2313">
                  <c:v>-0.10040175195979373</c:v>
                </c:pt>
                <c:pt idx="2314">
                  <c:v>-0.1005391574588117</c:v>
                </c:pt>
                <c:pt idx="2315">
                  <c:v>-0.10064714574249933</c:v>
                </c:pt>
                <c:pt idx="2316">
                  <c:v>-0.10072529329130475</c:v>
                </c:pt>
                <c:pt idx="2317">
                  <c:v>-0.10077317428800825</c:v>
                </c:pt>
                <c:pt idx="2318">
                  <c:v>-0.1009203606317044</c:v>
                </c:pt>
                <c:pt idx="2319">
                  <c:v>-0.10097642195199796</c:v>
                </c:pt>
                <c:pt idx="2320">
                  <c:v>-0.10113092562369275</c:v>
                </c:pt>
                <c:pt idx="2321">
                  <c:v>-0.10125343678039656</c:v>
                </c:pt>
                <c:pt idx="2322">
                  <c:v>-0.1013435183297986</c:v>
                </c:pt>
                <c:pt idx="2323">
                  <c:v>-0.10140073096739854</c:v>
                </c:pt>
                <c:pt idx="2324">
                  <c:v>-0.10152463319160177</c:v>
                </c:pt>
                <c:pt idx="2325">
                  <c:v>-0.10161478131809787</c:v>
                </c:pt>
                <c:pt idx="2326">
                  <c:v>-0.10173072949459794</c:v>
                </c:pt>
                <c:pt idx="2327">
                  <c:v>-0.10179202971590229</c:v>
                </c:pt>
                <c:pt idx="2328">
                  <c:v>-0.10197823183830224</c:v>
                </c:pt>
                <c:pt idx="2329">
                  <c:v>-0.10202888359480511</c:v>
                </c:pt>
                <c:pt idx="2330">
                  <c:v>-0.10214353061009973</c:v>
                </c:pt>
                <c:pt idx="2331">
                  <c:v>-0.10222171641559896</c:v>
                </c:pt>
                <c:pt idx="2332">
                  <c:v>-0.10236298246450559</c:v>
                </c:pt>
                <c:pt idx="2333">
                  <c:v>-0.10246686814709705</c:v>
                </c:pt>
                <c:pt idx="2334">
                  <c:v>-0.1025329108059978</c:v>
                </c:pt>
                <c:pt idx="2335">
                  <c:v>-0.10266064575169764</c:v>
                </c:pt>
                <c:pt idx="2336">
                  <c:v>-0.10274960627749863</c:v>
                </c:pt>
                <c:pt idx="2337">
                  <c:v>-0.10279932367560463</c:v>
                </c:pt>
                <c:pt idx="2338">
                  <c:v>-0.10290932725190061</c:v>
                </c:pt>
                <c:pt idx="2339">
                  <c:v>-0.10297914434239885</c:v>
                </c:pt>
                <c:pt idx="2340">
                  <c:v>-0.10310830032850049</c:v>
                </c:pt>
                <c:pt idx="2341">
                  <c:v>-0.10319631865239387</c:v>
                </c:pt>
                <c:pt idx="2342">
                  <c:v>-0.10324272083349939</c:v>
                </c:pt>
                <c:pt idx="2343">
                  <c:v>-0.10334702648420091</c:v>
                </c:pt>
                <c:pt idx="2344">
                  <c:v>-0.10350875332539999</c:v>
                </c:pt>
                <c:pt idx="2345">
                  <c:v>-0.10356741720259777</c:v>
                </c:pt>
                <c:pt idx="2346">
                  <c:v>-0.10370253210260216</c:v>
                </c:pt>
                <c:pt idx="2347">
                  <c:v>-0.10375361016850349</c:v>
                </c:pt>
                <c:pt idx="2348">
                  <c:v>-0.10382016171719499</c:v>
                </c:pt>
                <c:pt idx="2349">
                  <c:v>-0.10396169525419907</c:v>
                </c:pt>
                <c:pt idx="2350">
                  <c:v>-0.1040577174913011</c:v>
                </c:pt>
                <c:pt idx="2351">
                  <c:v>-0.10410773336180057</c:v>
                </c:pt>
                <c:pt idx="2352">
                  <c:v>-0.10421124603760035</c:v>
                </c:pt>
                <c:pt idx="2353">
                  <c:v>-0.10426775694550372</c:v>
                </c:pt>
                <c:pt idx="2354">
                  <c:v>-0.10437676578379751</c:v>
                </c:pt>
                <c:pt idx="2355">
                  <c:v>-0.10447777053870055</c:v>
                </c:pt>
                <c:pt idx="2356">
                  <c:v>-0.10455026750089758</c:v>
                </c:pt>
                <c:pt idx="2357">
                  <c:v>-0.10461375128269879</c:v>
                </c:pt>
                <c:pt idx="2358">
                  <c:v>-0.10472771483450316</c:v>
                </c:pt>
                <c:pt idx="2359">
                  <c:v>-0.10479164946149666</c:v>
                </c:pt>
                <c:pt idx="2360">
                  <c:v>-0.10490504484069874</c:v>
                </c:pt>
                <c:pt idx="2361">
                  <c:v>-0.10496738903780312</c:v>
                </c:pt>
                <c:pt idx="2362">
                  <c:v>-0.10507816852440044</c:v>
                </c:pt>
                <c:pt idx="2363">
                  <c:v>-0.10513686819439982</c:v>
                </c:pt>
                <c:pt idx="2364">
                  <c:v>-0.10524297138189809</c:v>
                </c:pt>
                <c:pt idx="2365">
                  <c:v>-0.10539595987769701</c:v>
                </c:pt>
                <c:pt idx="2366">
                  <c:v>-0.10543531394669969</c:v>
                </c:pt>
                <c:pt idx="2367">
                  <c:v>-0.10554051234510098</c:v>
                </c:pt>
                <c:pt idx="2368">
                  <c:v>-0.10563103233779714</c:v>
                </c:pt>
                <c:pt idx="2369">
                  <c:v>-0.10568634971549784</c:v>
                </c:pt>
                <c:pt idx="2370">
                  <c:v>-0.10574593881239736</c:v>
                </c:pt>
                <c:pt idx="2371">
                  <c:v>-0.10586927252320066</c:v>
                </c:pt>
                <c:pt idx="2372">
                  <c:v>-0.1059358223208946</c:v>
                </c:pt>
                <c:pt idx="2373">
                  <c:v>-0.10604505827430444</c:v>
                </c:pt>
                <c:pt idx="2374">
                  <c:v>-0.10609644906530491</c:v>
                </c:pt>
                <c:pt idx="2375">
                  <c:v>-0.10617946200689943</c:v>
                </c:pt>
                <c:pt idx="2376">
                  <c:v>-0.10622356306060254</c:v>
                </c:pt>
                <c:pt idx="2377">
                  <c:v>-0.10633821685389933</c:v>
                </c:pt>
                <c:pt idx="2378">
                  <c:v>-0.10641288669850013</c:v>
                </c:pt>
                <c:pt idx="2379">
                  <c:v>-0.10649703460800453</c:v>
                </c:pt>
                <c:pt idx="2380">
                  <c:v>-0.10656012131529735</c:v>
                </c:pt>
                <c:pt idx="2381">
                  <c:v>-0.10669160629100105</c:v>
                </c:pt>
                <c:pt idx="2382">
                  <c:v>-0.10673094776079495</c:v>
                </c:pt>
                <c:pt idx="2383">
                  <c:v>-0.10676760272420438</c:v>
                </c:pt>
                <c:pt idx="2384">
                  <c:v>-0.10691102697150257</c:v>
                </c:pt>
                <c:pt idx="2385">
                  <c:v>-0.10699067510270055</c:v>
                </c:pt>
                <c:pt idx="2386">
                  <c:v>-0.10700600054499887</c:v>
                </c:pt>
                <c:pt idx="2387">
                  <c:v>-0.10715645557130671</c:v>
                </c:pt>
                <c:pt idx="2388">
                  <c:v>-0.10714149131809592</c:v>
                </c:pt>
                <c:pt idx="2389">
                  <c:v>-0.10726055780369848</c:v>
                </c:pt>
                <c:pt idx="2390">
                  <c:v>-0.10731310394660198</c:v>
                </c:pt>
                <c:pt idx="2391">
                  <c:v>-0.10739857758340321</c:v>
                </c:pt>
                <c:pt idx="2392">
                  <c:v>-0.10751642548759577</c:v>
                </c:pt>
                <c:pt idx="2393">
                  <c:v>-0.10756609338739764</c:v>
                </c:pt>
                <c:pt idx="2394">
                  <c:v>-0.10764702598430631</c:v>
                </c:pt>
                <c:pt idx="2395">
                  <c:v>-0.10765866697170168</c:v>
                </c:pt>
                <c:pt idx="2396">
                  <c:v>-0.10780045905279678</c:v>
                </c:pt>
                <c:pt idx="2397">
                  <c:v>-0.10787184395950078</c:v>
                </c:pt>
                <c:pt idx="2398">
                  <c:v>-0.10787226247079928</c:v>
                </c:pt>
                <c:pt idx="2399">
                  <c:v>-0.10800115443120006</c:v>
                </c:pt>
                <c:pt idx="2400">
                  <c:v>-0.10805795876930091</c:v>
                </c:pt>
                <c:pt idx="2401">
                  <c:v>-0.10814211351620173</c:v>
                </c:pt>
                <c:pt idx="2402">
                  <c:v>-0.10815305582470103</c:v>
                </c:pt>
                <c:pt idx="2403">
                  <c:v>-0.10826022198700258</c:v>
                </c:pt>
                <c:pt idx="2404">
                  <c:v>-0.1083530474542016</c:v>
                </c:pt>
                <c:pt idx="2405">
                  <c:v>-0.10844096685450211</c:v>
                </c:pt>
                <c:pt idx="2406">
                  <c:v>-0.10845341401219599</c:v>
                </c:pt>
                <c:pt idx="2407">
                  <c:v>-0.10848982196620227</c:v>
                </c:pt>
                <c:pt idx="2408">
                  <c:v>-0.10854962298889603</c:v>
                </c:pt>
                <c:pt idx="2409">
                  <c:v>-0.10863224860489851</c:v>
                </c:pt>
                <c:pt idx="2410">
                  <c:v>-0.10873712960999882</c:v>
                </c:pt>
                <c:pt idx="2411">
                  <c:v>-0.10876369608960346</c:v>
                </c:pt>
                <c:pt idx="2412">
                  <c:v>-0.10881137743820091</c:v>
                </c:pt>
                <c:pt idx="2413">
                  <c:v>-0.10890960237760083</c:v>
                </c:pt>
                <c:pt idx="2414">
                  <c:v>-0.10896779897630182</c:v>
                </c:pt>
                <c:pt idx="2415">
                  <c:v>-0.10907539466829519</c:v>
                </c:pt>
                <c:pt idx="2416">
                  <c:v>-0.10910181627179583</c:v>
                </c:pt>
                <c:pt idx="2417">
                  <c:v>-0.10914649000839916</c:v>
                </c:pt>
                <c:pt idx="2418">
                  <c:v>-0.10921884152210026</c:v>
                </c:pt>
                <c:pt idx="2419">
                  <c:v>-0.10927829589800098</c:v>
                </c:pt>
                <c:pt idx="2420">
                  <c:v>-0.10938427768169845</c:v>
                </c:pt>
                <c:pt idx="2421">
                  <c:v>-0.10939621089789853</c:v>
                </c:pt>
                <c:pt idx="2422">
                  <c:v>-0.10945351906999434</c:v>
                </c:pt>
                <c:pt idx="2423">
                  <c:v>-0.10946562523849934</c:v>
                </c:pt>
                <c:pt idx="2424">
                  <c:v>-0.10952195198070314</c:v>
                </c:pt>
                <c:pt idx="2425">
                  <c:v>-0.1095919214291996</c:v>
                </c:pt>
                <c:pt idx="2426">
                  <c:v>-0.10968495529139943</c:v>
                </c:pt>
                <c:pt idx="2427">
                  <c:v>-0.10977047486860414</c:v>
                </c:pt>
                <c:pt idx="2428">
                  <c:v>-0.10977790107489938</c:v>
                </c:pt>
                <c:pt idx="2429">
                  <c:v>-0.10989665445649877</c:v>
                </c:pt>
                <c:pt idx="2430">
                  <c:v>-0.10992615521070093</c:v>
                </c:pt>
                <c:pt idx="2431">
                  <c:v>-0.10996582320520076</c:v>
                </c:pt>
                <c:pt idx="2432">
                  <c:v>-0.11001507799730348</c:v>
                </c:pt>
                <c:pt idx="2433">
                  <c:v>-0.11007333885279991</c:v>
                </c:pt>
                <c:pt idx="2434">
                  <c:v>-0.11014002476549933</c:v>
                </c:pt>
                <c:pt idx="2435">
                  <c:v>-0.11021455447630046</c:v>
                </c:pt>
                <c:pt idx="2436">
                  <c:v>-0.11019634649209564</c:v>
                </c:pt>
                <c:pt idx="2437">
                  <c:v>-0.11028481910539512</c:v>
                </c:pt>
                <c:pt idx="2438">
                  <c:v>-0.1102793904133037</c:v>
                </c:pt>
                <c:pt idx="2439">
                  <c:v>-0.11037947833689543</c:v>
                </c:pt>
                <c:pt idx="2440">
                  <c:v>-0.11038450064010163</c:v>
                </c:pt>
                <c:pt idx="2441">
                  <c:v>-0.11049387494930585</c:v>
                </c:pt>
                <c:pt idx="2442">
                  <c:v>-0.1105070187720969</c:v>
                </c:pt>
                <c:pt idx="2443">
                  <c:v>-0.11052334951730103</c:v>
                </c:pt>
                <c:pt idx="2444">
                  <c:v>-0.11064228451309788</c:v>
                </c:pt>
                <c:pt idx="2445">
                  <c:v>-0.11066324102719705</c:v>
                </c:pt>
                <c:pt idx="2446">
                  <c:v>-0.11068563628570161</c:v>
                </c:pt>
                <c:pt idx="2447">
                  <c:v>-0.11070888749200236</c:v>
                </c:pt>
                <c:pt idx="2448">
                  <c:v>-0.11083241184670101</c:v>
                </c:pt>
                <c:pt idx="2449">
                  <c:v>-0.11085562656609937</c:v>
                </c:pt>
                <c:pt idx="2450">
                  <c:v>-0.11087794890200087</c:v>
                </c:pt>
                <c:pt idx="2451">
                  <c:v>-0.11089879616039866</c:v>
                </c:pt>
                <c:pt idx="2452">
                  <c:v>-0.11101758572139886</c:v>
                </c:pt>
                <c:pt idx="2453">
                  <c:v>-0.11103373505749659</c:v>
                </c:pt>
                <c:pt idx="2454">
                  <c:v>-0.11104666175359768</c:v>
                </c:pt>
                <c:pt idx="2455">
                  <c:v>-0.11105578352569978</c:v>
                </c:pt>
                <c:pt idx="2456">
                  <c:v>-0.11116051824040341</c:v>
                </c:pt>
                <c:pt idx="2457">
                  <c:v>-0.11116028393369959</c:v>
                </c:pt>
                <c:pt idx="2458">
                  <c:v>-0.1112544988307036</c:v>
                </c:pt>
                <c:pt idx="2459">
                  <c:v>-0.11124258136410248</c:v>
                </c:pt>
                <c:pt idx="2460">
                  <c:v>-0.11132395019389918</c:v>
                </c:pt>
                <c:pt idx="2461">
                  <c:v>-0.11129802422649959</c:v>
                </c:pt>
                <c:pt idx="2462">
                  <c:v>-0.11136422263339796</c:v>
                </c:pt>
                <c:pt idx="2463">
                  <c:v>-0.1114019648708009</c:v>
                </c:pt>
                <c:pt idx="2464">
                  <c:v>-0.11147067069830285</c:v>
                </c:pt>
                <c:pt idx="2465">
                  <c:v>-0.11150976019850134</c:v>
                </c:pt>
                <c:pt idx="2466">
                  <c:v>-0.11153865379560557</c:v>
                </c:pt>
                <c:pt idx="2467">
                  <c:v>-0.11154677227450094</c:v>
                </c:pt>
                <c:pt idx="2468">
                  <c:v>-0.11156353680039643</c:v>
                </c:pt>
                <c:pt idx="2469">
                  <c:v>-0.11165836893709979</c:v>
                </c:pt>
                <c:pt idx="2470">
                  <c:v>-0.11164069066660431</c:v>
                </c:pt>
                <c:pt idx="2471">
                  <c:v>-0.11170992440759875</c:v>
                </c:pt>
                <c:pt idx="2472">
                  <c:v>-0.11166549303510465</c:v>
                </c:pt>
                <c:pt idx="2473">
                  <c:v>-0.11170681989879938</c:v>
                </c:pt>
                <c:pt idx="2474">
                  <c:v>-0.11173332884240494</c:v>
                </c:pt>
                <c:pt idx="2475">
                  <c:v>-0.11184444422230655</c:v>
                </c:pt>
                <c:pt idx="2476">
                  <c:v>-0.11183959092669937</c:v>
                </c:pt>
                <c:pt idx="2477">
                  <c:v>-0.1118181943944947</c:v>
                </c:pt>
                <c:pt idx="2478">
                  <c:v>-0.11187968063389775</c:v>
                </c:pt>
                <c:pt idx="2479">
                  <c:v>-0.1119234762416994</c:v>
                </c:pt>
                <c:pt idx="2480">
                  <c:v>-0.11194900842169631</c:v>
                </c:pt>
                <c:pt idx="2481">
                  <c:v>-0.11195570500380114</c:v>
                </c:pt>
                <c:pt idx="2482">
                  <c:v>-0.11204299446249877</c:v>
                </c:pt>
                <c:pt idx="2483">
                  <c:v>-0.11201030593599626</c:v>
                </c:pt>
                <c:pt idx="2484">
                  <c:v>-0.11205706924459946</c:v>
                </c:pt>
                <c:pt idx="2485">
                  <c:v>-0.11208271490959731</c:v>
                </c:pt>
                <c:pt idx="2486">
                  <c:v>-0.11208667417200502</c:v>
                </c:pt>
                <c:pt idx="2487">
                  <c:v>-0.11216837901120158</c:v>
                </c:pt>
                <c:pt idx="2488">
                  <c:v>-0.11212726216319879</c:v>
                </c:pt>
                <c:pt idx="2489">
                  <c:v>-0.1121627571397994</c:v>
                </c:pt>
                <c:pt idx="2490">
                  <c:v>-0.11217429824679925</c:v>
                </c:pt>
                <c:pt idx="2491">
                  <c:v>-0.11226132060260596</c:v>
                </c:pt>
                <c:pt idx="2492">
                  <c:v>-0.112223260156604</c:v>
                </c:pt>
                <c:pt idx="2493">
                  <c:v>-0.11225955370829865</c:v>
                </c:pt>
                <c:pt idx="2494">
                  <c:v>-0.11227963892459769</c:v>
                </c:pt>
                <c:pt idx="2495">
                  <c:v>-0.11225295435949789</c:v>
                </c:pt>
                <c:pt idx="2496">
                  <c:v>-0.1123089394713972</c:v>
                </c:pt>
                <c:pt idx="2497">
                  <c:v>-0.1123370346422945</c:v>
                </c:pt>
                <c:pt idx="2498">
                  <c:v>-0.11235668119539355</c:v>
                </c:pt>
                <c:pt idx="2499">
                  <c:v>-0.11240732141379794</c:v>
                </c:pt>
                <c:pt idx="2500">
                  <c:v>-0.11234839855890044</c:v>
                </c:pt>
                <c:pt idx="2501">
                  <c:v>-0.11240935688810083</c:v>
                </c:pt>
                <c:pt idx="2502">
                  <c:v>-0.11243964167340437</c:v>
                </c:pt>
                <c:pt idx="2503">
                  <c:v>-0.1124386992193962</c:v>
                </c:pt>
                <c:pt idx="2504">
                  <c:v>-0.11240597688119891</c:v>
                </c:pt>
                <c:pt idx="2505">
                  <c:v>-0.11249092308290187</c:v>
                </c:pt>
                <c:pt idx="2506">
                  <c:v>-0.11244298733529945</c:v>
                </c:pt>
                <c:pt idx="2507">
                  <c:v>-0.11246162025400253</c:v>
                </c:pt>
                <c:pt idx="2508">
                  <c:v>-0.11254627357710234</c:v>
                </c:pt>
                <c:pt idx="2509">
                  <c:v>-0.11249640018360196</c:v>
                </c:pt>
                <c:pt idx="2510">
                  <c:v>-0.11251145411090135</c:v>
                </c:pt>
                <c:pt idx="2511">
                  <c:v>-0.11259089057270444</c:v>
                </c:pt>
                <c:pt idx="2512">
                  <c:v>-0.11255416597660428</c:v>
                </c:pt>
                <c:pt idx="2513">
                  <c:v>-0.11254073794239616</c:v>
                </c:pt>
                <c:pt idx="2514">
                  <c:v>-0.11261006531910311</c:v>
                </c:pt>
                <c:pt idx="2515">
                  <c:v>-0.11254160820299575</c:v>
                </c:pt>
                <c:pt idx="2516">
                  <c:v>-0.11263482795509816</c:v>
                </c:pt>
                <c:pt idx="2517">
                  <c:v>-0.11258918721879496</c:v>
                </c:pt>
                <c:pt idx="2518">
                  <c:v>-0.11260414993739687</c:v>
                </c:pt>
                <c:pt idx="2519">
                  <c:v>-0.11257918137140166</c:v>
                </c:pt>
                <c:pt idx="2520">
                  <c:v>-0.11261374811599723</c:v>
                </c:pt>
                <c:pt idx="2521">
                  <c:v>-0.11260731811870528</c:v>
                </c:pt>
                <c:pt idx="2522">
                  <c:v>-0.11265936069629845</c:v>
                </c:pt>
                <c:pt idx="2523">
                  <c:v>-0.11266934655229477</c:v>
                </c:pt>
                <c:pt idx="2524">
                  <c:v>-0.1126367477941983</c:v>
                </c:pt>
                <c:pt idx="2525">
                  <c:v>-0.11266103795050242</c:v>
                </c:pt>
                <c:pt idx="2526">
                  <c:v>-0.11264169198810237</c:v>
                </c:pt>
                <c:pt idx="2527">
                  <c:v>-0.11267818632899917</c:v>
                </c:pt>
                <c:pt idx="2528">
                  <c:v>-0.11266999886790074</c:v>
                </c:pt>
                <c:pt idx="2529">
                  <c:v>-0.11261660898830428</c:v>
                </c:pt>
                <c:pt idx="2530">
                  <c:v>-0.11261749758030248</c:v>
                </c:pt>
                <c:pt idx="2531">
                  <c:v>-0.11265214705709781</c:v>
                </c:pt>
                <c:pt idx="2532">
                  <c:v>-0.11268004137159693</c:v>
                </c:pt>
                <c:pt idx="2533">
                  <c:v>-0.11264066603339984</c:v>
                </c:pt>
                <c:pt idx="2534">
                  <c:v>-0.11265350812570318</c:v>
                </c:pt>
                <c:pt idx="2535">
                  <c:v>-0.11261805632140209</c:v>
                </c:pt>
                <c:pt idx="2536">
                  <c:v>-0.11263380090009889</c:v>
                </c:pt>
                <c:pt idx="2537">
                  <c:v>-0.11260023376459571</c:v>
                </c:pt>
                <c:pt idx="2538">
                  <c:v>-0.1126168484573995</c:v>
                </c:pt>
                <c:pt idx="2539">
                  <c:v>-0.1126831401767987</c:v>
                </c:pt>
                <c:pt idx="2540">
                  <c:v>-0.11259860579359326</c:v>
                </c:pt>
                <c:pt idx="2541">
                  <c:v>-0.11266274386719743</c:v>
                </c:pt>
                <c:pt idx="2542">
                  <c:v>-0.112575054662301</c:v>
                </c:pt>
                <c:pt idx="2543">
                  <c:v>-0.11263504016420001</c:v>
                </c:pt>
                <c:pt idx="2544">
                  <c:v>-0.11264220409570669</c:v>
                </c:pt>
                <c:pt idx="2545">
                  <c:v>-0.11259605193310307</c:v>
                </c:pt>
                <c:pt idx="2546">
                  <c:v>-0.11259609092159906</c:v>
                </c:pt>
                <c:pt idx="2547">
                  <c:v>-0.11254183009189944</c:v>
                </c:pt>
                <c:pt idx="2548">
                  <c:v>-0.11253278027569991</c:v>
                </c:pt>
                <c:pt idx="2549">
                  <c:v>-0.11256845412179928</c:v>
                </c:pt>
                <c:pt idx="2550">
                  <c:v>-0.11254836611149699</c:v>
                </c:pt>
                <c:pt idx="2551">
                  <c:v>-0.11257203257449788</c:v>
                </c:pt>
                <c:pt idx="2552">
                  <c:v>-0.11253897170460192</c:v>
                </c:pt>
                <c:pt idx="2553">
                  <c:v>-0.11254870357489466</c:v>
                </c:pt>
                <c:pt idx="2554">
                  <c:v>-0.11250075015379934</c:v>
                </c:pt>
                <c:pt idx="2555">
                  <c:v>-0.11249463532000448</c:v>
                </c:pt>
                <c:pt idx="2556">
                  <c:v>-0.11252988487810001</c:v>
                </c:pt>
                <c:pt idx="2557">
                  <c:v>-0.11250602657379716</c:v>
                </c:pt>
                <c:pt idx="2558">
                  <c:v>-0.11242259010899858</c:v>
                </c:pt>
                <c:pt idx="2559">
                  <c:v>-0.11247910715709963</c:v>
                </c:pt>
                <c:pt idx="2560">
                  <c:v>-0.11247511137829491</c:v>
                </c:pt>
                <c:pt idx="2561">
                  <c:v>-0.11241013843419978</c:v>
                </c:pt>
                <c:pt idx="2562">
                  <c:v>-0.112383726002804</c:v>
                </c:pt>
                <c:pt idx="2563">
                  <c:v>-0.11239541379389806</c:v>
                </c:pt>
                <c:pt idx="2564">
                  <c:v>-0.11234474356319879</c:v>
                </c:pt>
                <c:pt idx="2565">
                  <c:v>-0.11233125912749387</c:v>
                </c:pt>
                <c:pt idx="2566">
                  <c:v>-0.11235450637919797</c:v>
                </c:pt>
                <c:pt idx="2567">
                  <c:v>-0.11231403330080525</c:v>
                </c:pt>
                <c:pt idx="2568">
                  <c:v>-0.11230938997979933</c:v>
                </c:pt>
                <c:pt idx="2569">
                  <c:v>-0.11224012862260224</c:v>
                </c:pt>
                <c:pt idx="2570">
                  <c:v>-0.11230580356950526</c:v>
                </c:pt>
                <c:pt idx="2571">
                  <c:v>-0.11220597130829901</c:v>
                </c:pt>
                <c:pt idx="2572">
                  <c:v>-0.11224019048920297</c:v>
                </c:pt>
                <c:pt idx="2573">
                  <c:v>-0.11220802193859925</c:v>
                </c:pt>
                <c:pt idx="2574">
                  <c:v>-0.11220902867309945</c:v>
                </c:pt>
                <c:pt idx="2575">
                  <c:v>-0.11216277591370272</c:v>
                </c:pt>
                <c:pt idx="2576">
                  <c:v>-0.11210883109969672</c:v>
                </c:pt>
                <c:pt idx="2577">
                  <c:v>-0.11210676390260232</c:v>
                </c:pt>
                <c:pt idx="2578">
                  <c:v>-0.11213614623950008</c:v>
                </c:pt>
                <c:pt idx="2579">
                  <c:v>-0.11209655228750393</c:v>
                </c:pt>
                <c:pt idx="2580">
                  <c:v>-0.11208755849649776</c:v>
                </c:pt>
                <c:pt idx="2581">
                  <c:v>-0.11200874360349644</c:v>
                </c:pt>
                <c:pt idx="2582">
                  <c:v>-0.11195968864559802</c:v>
                </c:pt>
                <c:pt idx="2583">
                  <c:v>-0.1119399769733036</c:v>
                </c:pt>
                <c:pt idx="2584">
                  <c:v>-0.11194919426439753</c:v>
                </c:pt>
                <c:pt idx="2585">
                  <c:v>-0.1118869285364994</c:v>
                </c:pt>
                <c:pt idx="2586">
                  <c:v>-0.11189277016060117</c:v>
                </c:pt>
                <c:pt idx="2587">
                  <c:v>-0.11184631187409622</c:v>
                </c:pt>
                <c:pt idx="2588">
                  <c:v>-0.11183714879380346</c:v>
                </c:pt>
                <c:pt idx="2589">
                  <c:v>-0.11181487842850402</c:v>
                </c:pt>
                <c:pt idx="2590">
                  <c:v>-0.11177910069230279</c:v>
                </c:pt>
                <c:pt idx="2591">
                  <c:v>-0.11178941791699515</c:v>
                </c:pt>
                <c:pt idx="2592">
                  <c:v>-0.1117154348648981</c:v>
                </c:pt>
                <c:pt idx="2593">
                  <c:v>-0.1116667587413005</c:v>
                </c:pt>
                <c:pt idx="2594">
                  <c:v>-0.11164299920709908</c:v>
                </c:pt>
                <c:pt idx="2595">
                  <c:v>-0.11164376839109735</c:v>
                </c:pt>
                <c:pt idx="2596">
                  <c:v>-0.11156868090230176</c:v>
                </c:pt>
                <c:pt idx="2597">
                  <c:v>-0.11151735384240169</c:v>
                </c:pt>
                <c:pt idx="2598">
                  <c:v>-0.11148940681759711</c:v>
                </c:pt>
                <c:pt idx="2599">
                  <c:v>-0.11148446195089434</c:v>
                </c:pt>
                <c:pt idx="2600">
                  <c:v>-0.11150214389400048</c:v>
                </c:pt>
                <c:pt idx="2601">
                  <c:v>-0.11144207983939936</c:v>
                </c:pt>
                <c:pt idx="2602">
                  <c:v>-0.11140389953170171</c:v>
                </c:pt>
                <c:pt idx="2603">
                  <c:v>-0.11138723528000583</c:v>
                </c:pt>
                <c:pt idx="2604">
                  <c:v>-0.11129172196910275</c:v>
                </c:pt>
                <c:pt idx="2605">
                  <c:v>-0.11131699707109988</c:v>
                </c:pt>
                <c:pt idx="2606">
                  <c:v>-0.11126270065710031</c:v>
                </c:pt>
                <c:pt idx="2607">
                  <c:v>-0.11122847540819691</c:v>
                </c:pt>
                <c:pt idx="2608">
                  <c:v>-0.11121396662719718</c:v>
                </c:pt>
                <c:pt idx="2609">
                  <c:v>-0.11111882224960112</c:v>
                </c:pt>
                <c:pt idx="2610">
                  <c:v>-0.11114269285469902</c:v>
                </c:pt>
                <c:pt idx="2611">
                  <c:v>-0.11108523167650475</c:v>
                </c:pt>
                <c:pt idx="2612">
                  <c:v>-0.11104609461509796</c:v>
                </c:pt>
                <c:pt idx="2613">
                  <c:v>-0.11102494024709841</c:v>
                </c:pt>
                <c:pt idx="2614">
                  <c:v>-0.1109214298364023</c:v>
                </c:pt>
                <c:pt idx="2615">
                  <c:v>-0.11091522734510306</c:v>
                </c:pt>
                <c:pt idx="2616">
                  <c:v>-0.11086599944399467</c:v>
                </c:pt>
                <c:pt idx="2617">
                  <c:v>-0.11081341552279866</c:v>
                </c:pt>
                <c:pt idx="2618">
                  <c:v>-0.11077714770099334</c:v>
                </c:pt>
                <c:pt idx="2619">
                  <c:v>-0.11075687083769736</c:v>
                </c:pt>
                <c:pt idx="2620">
                  <c:v>-0.11075226254229875</c:v>
                </c:pt>
                <c:pt idx="2621">
                  <c:v>-0.11066300318410072</c:v>
                </c:pt>
                <c:pt idx="2622">
                  <c:v>-0.11058877590279792</c:v>
                </c:pt>
                <c:pt idx="2623">
                  <c:v>-0.11062926661819716</c:v>
                </c:pt>
                <c:pt idx="2624">
                  <c:v>-0.11058416403989924</c:v>
                </c:pt>
                <c:pt idx="2625">
                  <c:v>-0.11049315967749607</c:v>
                </c:pt>
                <c:pt idx="2626">
                  <c:v>-0.11043594784970168</c:v>
                </c:pt>
                <c:pt idx="2627">
                  <c:v>-0.11043222569450251</c:v>
                </c:pt>
                <c:pt idx="2628">
                  <c:v>-0.11034169317789377</c:v>
                </c:pt>
                <c:pt idx="2629">
                  <c:v>-0.11026405310400378</c:v>
                </c:pt>
                <c:pt idx="2630">
                  <c:v>-0.1102990111238995</c:v>
                </c:pt>
                <c:pt idx="2631">
                  <c:v>-0.1102462757447995</c:v>
                </c:pt>
                <c:pt idx="2632">
                  <c:v>-0.11017555833959847</c:v>
                </c:pt>
                <c:pt idx="2633">
                  <c:v>-0.11017657315510121</c:v>
                </c:pt>
                <c:pt idx="2634">
                  <c:v>-0.11005903732169742</c:v>
                </c:pt>
                <c:pt idx="2635">
                  <c:v>-0.11003267086180557</c:v>
                </c:pt>
                <c:pt idx="2636">
                  <c:v>-0.10995719669840298</c:v>
                </c:pt>
                <c:pt idx="2637">
                  <c:v>-0.10997234066410044</c:v>
                </c:pt>
                <c:pt idx="2638">
                  <c:v>-0.10989783150920118</c:v>
                </c:pt>
                <c:pt idx="2639">
                  <c:v>-0.10983340091040361</c:v>
                </c:pt>
                <c:pt idx="2640">
                  <c:v>-0.10977878347920011</c:v>
                </c:pt>
                <c:pt idx="2641">
                  <c:v>-0.10973371676979582</c:v>
                </c:pt>
                <c:pt idx="2642">
                  <c:v>-0.10969794128740062</c:v>
                </c:pt>
                <c:pt idx="2643">
                  <c:v>-0.10967120049640044</c:v>
                </c:pt>
                <c:pt idx="2644">
                  <c:v>-0.10955324082799933</c:v>
                </c:pt>
                <c:pt idx="2645">
                  <c:v>-0.10954381168839689</c:v>
                </c:pt>
                <c:pt idx="2646">
                  <c:v>-0.10944266546609782</c:v>
                </c:pt>
                <c:pt idx="2647">
                  <c:v>-0.10944955754019503</c:v>
                </c:pt>
                <c:pt idx="2648">
                  <c:v>-0.10936424628719976</c:v>
                </c:pt>
                <c:pt idx="2649">
                  <c:v>-0.10928649308889504</c:v>
                </c:pt>
                <c:pt idx="2650">
                  <c:v>-0.10931606233980062</c:v>
                </c:pt>
                <c:pt idx="2651">
                  <c:v>-0.10925272145399845</c:v>
                </c:pt>
                <c:pt idx="2652">
                  <c:v>-0.10919624087269852</c:v>
                </c:pt>
                <c:pt idx="2653">
                  <c:v>-0.10914639407089766</c:v>
                </c:pt>
                <c:pt idx="2654">
                  <c:v>-0.10910295756489319</c:v>
                </c:pt>
                <c:pt idx="2655">
                  <c:v>-0.10896571091829799</c:v>
                </c:pt>
                <c:pt idx="2656">
                  <c:v>-0.10893443674979864</c:v>
                </c:pt>
                <c:pt idx="2657">
                  <c:v>-0.10890892073899749</c:v>
                </c:pt>
                <c:pt idx="2658">
                  <c:v>-0.10883895163340185</c:v>
                </c:pt>
                <c:pt idx="2659">
                  <c:v>-0.10877432125460018</c:v>
                </c:pt>
                <c:pt idx="2660">
                  <c:v>-0.10876482450490244</c:v>
                </c:pt>
                <c:pt idx="2661">
                  <c:v>-0.10866025937330193</c:v>
                </c:pt>
                <c:pt idx="2662">
                  <c:v>-0.10866042694199507</c:v>
                </c:pt>
                <c:pt idx="2663">
                  <c:v>-0.10856513139199819</c:v>
                </c:pt>
                <c:pt idx="2664">
                  <c:v>-0.10847418000960118</c:v>
                </c:pt>
                <c:pt idx="2665">
                  <c:v>-0.10848738319149476</c:v>
                </c:pt>
                <c:pt idx="2666">
                  <c:v>-0.10840455445150354</c:v>
                </c:pt>
                <c:pt idx="2667">
                  <c:v>-0.10832551042519611</c:v>
                </c:pt>
                <c:pt idx="2668">
                  <c:v>-0.10825007087630212</c:v>
                </c:pt>
                <c:pt idx="2669">
                  <c:v>-0.10817805870160413</c:v>
                </c:pt>
                <c:pt idx="2670">
                  <c:v>-0.1081092999365012</c:v>
                </c:pt>
                <c:pt idx="2671">
                  <c:v>-0.10804362376020293</c:v>
                </c:pt>
                <c:pt idx="2672">
                  <c:v>-0.10798086250109407</c:v>
                </c:pt>
                <c:pt idx="2673">
                  <c:v>-0.10792085164129617</c:v>
                </c:pt>
                <c:pt idx="2674">
                  <c:v>-0.10786342982190433</c:v>
                </c:pt>
                <c:pt idx="2675">
                  <c:v>-0.10780843884810309</c:v>
                </c:pt>
                <c:pt idx="2676">
                  <c:v>-0.10775572369330177</c:v>
                </c:pt>
                <c:pt idx="2677">
                  <c:v>-0.10770513250410119</c:v>
                </c:pt>
                <c:pt idx="2678">
                  <c:v>-0.10765651660489794</c:v>
                </c:pt>
                <c:pt idx="2679">
                  <c:v>-0.10760973050219746</c:v>
                </c:pt>
                <c:pt idx="2680">
                  <c:v>-0.10756463188889853</c:v>
                </c:pt>
                <c:pt idx="2681">
                  <c:v>-0.10752108164849972</c:v>
                </c:pt>
                <c:pt idx="2682">
                  <c:v>-0.10737894385950142</c:v>
                </c:pt>
                <c:pt idx="2683">
                  <c:v>-0.10733808579900028</c:v>
                </c:pt>
                <c:pt idx="2684">
                  <c:v>-0.10729837794679753</c:v>
                </c:pt>
                <c:pt idx="2685">
                  <c:v>-0.10725969398959734</c:v>
                </c:pt>
                <c:pt idx="2686">
                  <c:v>-0.10712191082389921</c:v>
                </c:pt>
                <c:pt idx="2687">
                  <c:v>-0.10708490856029584</c:v>
                </c:pt>
                <c:pt idx="2688">
                  <c:v>-0.10704857052660088</c:v>
                </c:pt>
                <c:pt idx="2689">
                  <c:v>-0.10691278327170295</c:v>
                </c:pt>
                <c:pt idx="2690">
                  <c:v>-0.10687743656809801</c:v>
                </c:pt>
                <c:pt idx="2691">
                  <c:v>-0.10684242341590533</c:v>
                </c:pt>
                <c:pt idx="2692">
                  <c:v>-0.10680764004550269</c:v>
                </c:pt>
                <c:pt idx="2693">
                  <c:v>-0.106672985920504</c:v>
                </c:pt>
                <c:pt idx="2694">
                  <c:v>-0.10663836374079949</c:v>
                </c:pt>
                <c:pt idx="2695">
                  <c:v>-0.10660367944549876</c:v>
                </c:pt>
                <c:pt idx="2696">
                  <c:v>-0.1064688422149942</c:v>
                </c:pt>
                <c:pt idx="2697">
                  <c:v>-0.10643376447429631</c:v>
                </c:pt>
                <c:pt idx="2698">
                  <c:v>-0.10636836189500087</c:v>
                </c:pt>
                <c:pt idx="2699">
                  <c:v>-0.10626255339789736</c:v>
                </c:pt>
                <c:pt idx="2700">
                  <c:v>-0.10622626115520006</c:v>
                </c:pt>
                <c:pt idx="2701">
                  <c:v>-0.1061894105924992</c:v>
                </c:pt>
                <c:pt idx="2702">
                  <c:v>-0.1060519303910965</c:v>
                </c:pt>
                <c:pt idx="2703">
                  <c:v>-0.10601375249</c:v>
                </c:pt>
                <c:pt idx="2704">
                  <c:v>-0.10596481208730069</c:v>
                </c:pt>
                <c:pt idx="2705">
                  <c:v>-0.10593504764250383</c:v>
                </c:pt>
                <c:pt idx="2706">
                  <c:v>-0.10579440087810354</c:v>
                </c:pt>
                <c:pt idx="2707">
                  <c:v>-0.10575281678050175</c:v>
                </c:pt>
                <c:pt idx="2708">
                  <c:v>-0.10571024360229586</c:v>
                </c:pt>
                <c:pt idx="2709">
                  <c:v>-0.10566663286300582</c:v>
                </c:pt>
                <c:pt idx="2710">
                  <c:v>-0.10552193935070164</c:v>
                </c:pt>
                <c:pt idx="2711">
                  <c:v>-0.10547612112279836</c:v>
                </c:pt>
                <c:pt idx="2712">
                  <c:v>-0.10542913950740029</c:v>
                </c:pt>
                <c:pt idx="2713">
                  <c:v>-0.10538095910399647</c:v>
                </c:pt>
                <c:pt idx="2714">
                  <c:v>-0.10523154778429955</c:v>
                </c:pt>
                <c:pt idx="2715">
                  <c:v>-0.10518087669320408</c:v>
                </c:pt>
                <c:pt idx="2716">
                  <c:v>-0.10512892024910059</c:v>
                </c:pt>
                <c:pt idx="2717">
                  <c:v>-0.1050756561444004</c:v>
                </c:pt>
                <c:pt idx="2718">
                  <c:v>-0.10502106534639921</c:v>
                </c:pt>
                <c:pt idx="2719">
                  <c:v>-0.10496513209679392</c:v>
                </c:pt>
                <c:pt idx="2720">
                  <c:v>-0.10480784391280196</c:v>
                </c:pt>
                <c:pt idx="2721">
                  <c:v>-0.10474919158630058</c:v>
                </c:pt>
                <c:pt idx="2722">
                  <c:v>-0.10468916918480176</c:v>
                </c:pt>
                <c:pt idx="2723">
                  <c:v>-0.10462777405039958</c:v>
                </c:pt>
                <c:pt idx="2724">
                  <c:v>-0.10456500680039937</c:v>
                </c:pt>
                <c:pt idx="2725">
                  <c:v>-0.10450087132650054</c:v>
                </c:pt>
                <c:pt idx="2726">
                  <c:v>-0.10443537479439868</c:v>
                </c:pt>
                <c:pt idx="2727">
                  <c:v>-0.10436852764340188</c:v>
                </c:pt>
                <c:pt idx="2728">
                  <c:v>-0.10430034358589779</c:v>
                </c:pt>
                <c:pt idx="2729">
                  <c:v>-0.10423083960650104</c:v>
                </c:pt>
                <c:pt idx="2730">
                  <c:v>-0.10416003596129997</c:v>
                </c:pt>
                <c:pt idx="2731">
                  <c:v>-0.10408795617659905</c:v>
                </c:pt>
                <c:pt idx="2732">
                  <c:v>-0.10401462704849962</c:v>
                </c:pt>
                <c:pt idx="2733">
                  <c:v>-0.10394007864120169</c:v>
                </c:pt>
                <c:pt idx="2734">
                  <c:v>-0.10386434428630054</c:v>
                </c:pt>
                <c:pt idx="2735">
                  <c:v>-0.10378746058069765</c:v>
                </c:pt>
                <c:pt idx="2736">
                  <c:v>-0.1037094673862029</c:v>
                </c:pt>
                <c:pt idx="2737">
                  <c:v>-0.10363040782679889</c:v>
                </c:pt>
                <c:pt idx="2738">
                  <c:v>-0.10355032828810096</c:v>
                </c:pt>
                <c:pt idx="2739">
                  <c:v>-0.10346927841479925</c:v>
                </c:pt>
                <c:pt idx="2740">
                  <c:v>-0.10338731110939392</c:v>
                </c:pt>
                <c:pt idx="2741">
                  <c:v>-0.1033044825299001</c:v>
                </c:pt>
                <c:pt idx="2742">
                  <c:v>-0.10322085208769494</c:v>
                </c:pt>
                <c:pt idx="2743">
                  <c:v>-0.1031364824458052</c:v>
                </c:pt>
                <c:pt idx="2744">
                  <c:v>-0.10315143951640238</c:v>
                </c:pt>
                <c:pt idx="2745">
                  <c:v>-0.10306579245829539</c:v>
                </c:pt>
                <c:pt idx="2746">
                  <c:v>-0.10297961367479758</c:v>
                </c:pt>
                <c:pt idx="2747">
                  <c:v>-0.10289297881099913</c:v>
                </c:pt>
                <c:pt idx="2748">
                  <c:v>-0.10280596675109877</c:v>
                </c:pt>
                <c:pt idx="2749">
                  <c:v>-0.10271865961559712</c:v>
                </c:pt>
                <c:pt idx="2750">
                  <c:v>-0.10263114275859664</c:v>
                </c:pt>
                <c:pt idx="2751">
                  <c:v>-0.10254350476480312</c:v>
                </c:pt>
                <c:pt idx="2752">
                  <c:v>-0.10251583744629755</c:v>
                </c:pt>
                <c:pt idx="2753">
                  <c:v>-0.10246823583970155</c:v>
                </c:pt>
                <c:pt idx="2754">
                  <c:v>-0.10238079820260282</c:v>
                </c:pt>
                <c:pt idx="2755">
                  <c:v>-0.1022936260103009</c:v>
                </c:pt>
                <c:pt idx="2756">
                  <c:v>-0.10220682395240033</c:v>
                </c:pt>
                <c:pt idx="2757">
                  <c:v>-0.10212049992919958</c:v>
                </c:pt>
                <c:pt idx="2758">
                  <c:v>-0.10206476504820472</c:v>
                </c:pt>
                <c:pt idx="2759">
                  <c:v>-0.10198973361980279</c:v>
                </c:pt>
                <c:pt idx="2760">
                  <c:v>-0.1018655231543022</c:v>
                </c:pt>
                <c:pt idx="2761">
                  <c:v>-0.1018822543572</c:v>
                </c:pt>
                <c:pt idx="2762">
                  <c:v>-0.10180005112550106</c:v>
                </c:pt>
                <c:pt idx="2763">
                  <c:v>-0.10171904054350023</c:v>
                </c:pt>
                <c:pt idx="2764">
                  <c:v>-0.10163935287840076</c:v>
                </c:pt>
                <c:pt idx="2765">
                  <c:v>-0.10154112157619721</c:v>
                </c:pt>
                <c:pt idx="2766">
                  <c:v>-0.10148448325690396</c:v>
                </c:pt>
                <c:pt idx="2767">
                  <c:v>-0.10140957771049841</c:v>
                </c:pt>
                <c:pt idx="2768">
                  <c:v>-0.10133654789160573</c:v>
                </c:pt>
                <c:pt idx="2769">
                  <c:v>-0.10126553991530329</c:v>
                </c:pt>
                <c:pt idx="2770">
                  <c:v>-0.10119670305209638</c:v>
                </c:pt>
                <c:pt idx="2771">
                  <c:v>-0.10109018972299566</c:v>
                </c:pt>
                <c:pt idx="2772">
                  <c:v>-0.10106615549429421</c:v>
                </c:pt>
                <c:pt idx="2773">
                  <c:v>-0.10090475907269791</c:v>
                </c:pt>
                <c:pt idx="2774">
                  <c:v>-0.10084616230000165</c:v>
                </c:pt>
                <c:pt idx="2775">
                  <c:v>-0.10079053014749917</c:v>
                </c:pt>
                <c:pt idx="2776">
                  <c:v>-0.10073803071119869</c:v>
                </c:pt>
                <c:pt idx="2777">
                  <c:v>-0.10068883520539629</c:v>
                </c:pt>
                <c:pt idx="2778">
                  <c:v>-0.1005431179580043</c:v>
                </c:pt>
                <c:pt idx="2779">
                  <c:v>-0.1005010564039992</c:v>
                </c:pt>
                <c:pt idx="2780">
                  <c:v>-0.10046283108010101</c:v>
                </c:pt>
                <c:pt idx="2781">
                  <c:v>-0.10032862561880052</c:v>
                </c:pt>
                <c:pt idx="2782">
                  <c:v>-0.10029862674229406</c:v>
                </c:pt>
                <c:pt idx="2783">
                  <c:v>-0.10017302425629993</c:v>
                </c:pt>
                <c:pt idx="2784">
                  <c:v>-0.10015201104390314</c:v>
                </c:pt>
                <c:pt idx="2785">
                  <c:v>-0.10003578305930461</c:v>
                </c:pt>
                <c:pt idx="2786">
                  <c:v>-9.992453932149914E-2</c:v>
                </c:pt>
                <c:pt idx="2787">
                  <c:v>-9.9918481907700141E-2</c:v>
                </c:pt>
                <c:pt idx="2788">
                  <c:v>-9.981781594670025E-2</c:v>
                </c:pt>
                <c:pt idx="2789">
                  <c:v>-9.9722749612297434E-2</c:v>
                </c:pt>
                <c:pt idx="2790">
                  <c:v>-9.963349411650313E-2</c:v>
                </c:pt>
                <c:pt idx="2791">
                  <c:v>-9.9550263702596453E-2</c:v>
                </c:pt>
                <c:pt idx="2792">
                  <c:v>-9.9473275638501946E-2</c:v>
                </c:pt>
                <c:pt idx="2793">
                  <c:v>-9.9402750209094393E-2</c:v>
                </c:pt>
                <c:pt idx="2794">
                  <c:v>-9.9338910709796835E-2</c:v>
                </c:pt>
                <c:pt idx="2795">
                  <c:v>-9.9281983438800125E-2</c:v>
                </c:pt>
                <c:pt idx="2796">
                  <c:v>-9.9232197689900659E-2</c:v>
                </c:pt>
                <c:pt idx="2797">
                  <c:v>-9.9189785745295467E-2</c:v>
                </c:pt>
                <c:pt idx="2798">
                  <c:v>-9.9054982867798458E-2</c:v>
                </c:pt>
                <c:pt idx="2799">
                  <c:v>-9.9028027293002197E-2</c:v>
                </c:pt>
                <c:pt idx="2800">
                  <c:v>-9.8909160222397929E-2</c:v>
                </c:pt>
                <c:pt idx="2801">
                  <c:v>-9.8898625814705099E-2</c:v>
                </c:pt>
                <c:pt idx="2802">
                  <c:v>-9.8796671178497775E-2</c:v>
                </c:pt>
                <c:pt idx="2803">
                  <c:v>-9.870354636390033E-2</c:v>
                </c:pt>
                <c:pt idx="2804">
                  <c:v>-9.8619504354999776E-2</c:v>
                </c:pt>
                <c:pt idx="2805">
                  <c:v>-9.8544801061201781E-2</c:v>
                </c:pt>
                <c:pt idx="2806">
                  <c:v>-9.847969530909495E-2</c:v>
                </c:pt>
                <c:pt idx="2807">
                  <c:v>-9.842444883440038E-2</c:v>
                </c:pt>
                <c:pt idx="2808">
                  <c:v>-9.8379326273104084E-2</c:v>
                </c:pt>
                <c:pt idx="2809">
                  <c:v>-9.8244595153296643E-2</c:v>
                </c:pt>
                <c:pt idx="2810">
                  <c:v>-9.8220525886496546E-2</c:v>
                </c:pt>
                <c:pt idx="2811">
                  <c:v>-9.8107391758595952E-2</c:v>
                </c:pt>
                <c:pt idx="2812">
                  <c:v>-9.8005468921599004E-2</c:v>
                </c:pt>
                <c:pt idx="2813">
                  <c:v>-9.8015036384396126E-2</c:v>
                </c:pt>
                <c:pt idx="2814">
                  <c:v>-9.7936376004000181E-2</c:v>
                </c:pt>
                <c:pt idx="2815">
                  <c:v>-9.7869772476201433E-2</c:v>
                </c:pt>
                <c:pt idx="2816">
                  <c:v>-9.7715513326903647E-2</c:v>
                </c:pt>
                <c:pt idx="2817">
                  <c:v>-9.767388890220019E-2</c:v>
                </c:pt>
                <c:pt idx="2818">
                  <c:v>-9.7645192359706812E-2</c:v>
                </c:pt>
                <c:pt idx="2819">
                  <c:v>-9.7529719659000591E-2</c:v>
                </c:pt>
                <c:pt idx="2820">
                  <c:v>-9.7427769551700294E-2</c:v>
                </c:pt>
                <c:pt idx="2821">
                  <c:v>-9.743964357249979E-2</c:v>
                </c:pt>
                <c:pt idx="2822">
                  <c:v>-9.7365646029004438E-2</c:v>
                </c:pt>
                <c:pt idx="2823">
                  <c:v>-9.7306083992201309E-2</c:v>
                </c:pt>
                <c:pt idx="2824">
                  <c:v>-9.7161267286693942E-2</c:v>
                </c:pt>
                <c:pt idx="2825">
                  <c:v>-9.7131508480501338E-2</c:v>
                </c:pt>
                <c:pt idx="2826">
                  <c:v>-9.7017122875399764E-2</c:v>
                </c:pt>
                <c:pt idx="2827">
                  <c:v>-9.7018428496497222E-2</c:v>
                </c:pt>
                <c:pt idx="2828">
                  <c:v>-9.6935746082202456E-2</c:v>
                </c:pt>
                <c:pt idx="2829">
                  <c:v>-9.6869399073895579E-2</c:v>
                </c:pt>
                <c:pt idx="2830">
                  <c:v>-9.6819713605697189E-2</c:v>
                </c:pt>
                <c:pt idx="2831">
                  <c:v>-9.668701849399497E-2</c:v>
                </c:pt>
                <c:pt idx="2832">
                  <c:v>-9.6671645226599878E-2</c:v>
                </c:pt>
                <c:pt idx="2833">
                  <c:v>-9.6573927952697147E-2</c:v>
                </c:pt>
                <c:pt idx="2834">
                  <c:v>-9.6494203471699791E-2</c:v>
                </c:pt>
                <c:pt idx="2835">
                  <c:v>-9.6422811222801386E-2</c:v>
                </c:pt>
                <c:pt idx="2836">
                  <c:v>-9.639009327360526E-2</c:v>
                </c:pt>
                <c:pt idx="2837">
                  <c:v>-9.6286394309998968E-2</c:v>
                </c:pt>
                <c:pt idx="2838">
                  <c:v>-9.6262061624500461E-2</c:v>
                </c:pt>
                <c:pt idx="2839">
                  <c:v>-9.6177445104999038E-2</c:v>
                </c:pt>
                <c:pt idx="2840">
                  <c:v>-9.6082897224498254E-2</c:v>
                </c:pt>
                <c:pt idx="2841">
                  <c:v>-9.5968773028701548E-2</c:v>
                </c:pt>
                <c:pt idx="2842">
                  <c:v>-9.5945430125503606E-2</c:v>
                </c:pt>
                <c:pt idx="2843">
                  <c:v>-9.5843228673203384E-2</c:v>
                </c:pt>
                <c:pt idx="2844">
                  <c:v>-9.5862531369000692E-2</c:v>
                </c:pt>
                <c:pt idx="2845">
                  <c:v>-9.5703703437699517E-2</c:v>
                </c:pt>
                <c:pt idx="2846">
                  <c:v>-9.5667112619501893E-2</c:v>
                </c:pt>
                <c:pt idx="2847">
                  <c:v>-9.5653129158598915E-2</c:v>
                </c:pt>
                <c:pt idx="2848">
                  <c:v>-9.556212579160217E-2</c:v>
                </c:pt>
                <c:pt idx="2849">
                  <c:v>-9.5494477735101668E-2</c:v>
                </c:pt>
                <c:pt idx="2850">
                  <c:v>-9.54505626738964E-2</c:v>
                </c:pt>
                <c:pt idx="2851">
                  <c:v>-9.5330760749099852E-2</c:v>
                </c:pt>
                <c:pt idx="2852">
                  <c:v>-9.5335454545796949E-2</c:v>
                </c:pt>
                <c:pt idx="2853">
                  <c:v>-9.5265029080799479E-2</c:v>
                </c:pt>
                <c:pt idx="2854">
                  <c:v>-9.5119871790494415E-2</c:v>
                </c:pt>
                <c:pt idx="2855">
                  <c:v>-9.5100372518700738E-2</c:v>
                </c:pt>
                <c:pt idx="2856">
                  <c:v>-9.5006923503405005E-2</c:v>
                </c:pt>
                <c:pt idx="2857">
                  <c:v>-9.4939919365103265E-2</c:v>
                </c:pt>
                <c:pt idx="2858">
                  <c:v>-9.4899757093905635E-2</c:v>
                </c:pt>
                <c:pt idx="2859">
                  <c:v>-9.4886836036600641E-2</c:v>
                </c:pt>
                <c:pt idx="2860">
                  <c:v>-9.4801557884302667E-2</c:v>
                </c:pt>
                <c:pt idx="2861">
                  <c:v>-9.4744326659302658E-2</c:v>
                </c:pt>
                <c:pt idx="2862">
                  <c:v>-9.4615548702506658E-2</c:v>
                </c:pt>
                <c:pt idx="2863">
                  <c:v>-9.4615632660094207E-2</c:v>
                </c:pt>
                <c:pt idx="2864">
                  <c:v>-9.454498947059875E-2</c:v>
                </c:pt>
                <c:pt idx="2865">
                  <c:v>-9.4504032352105583E-2</c:v>
                </c:pt>
                <c:pt idx="2866">
                  <c:v>-9.4393176788400979E-2</c:v>
                </c:pt>
                <c:pt idx="2867">
                  <c:v>-9.4312840516401764E-2</c:v>
                </c:pt>
                <c:pt idx="2868">
                  <c:v>-9.426344351239635E-2</c:v>
                </c:pt>
                <c:pt idx="2869">
                  <c:v>-9.424540797869696E-2</c:v>
                </c:pt>
                <c:pt idx="2870">
                  <c:v>-9.415915833029942E-2</c:v>
                </c:pt>
                <c:pt idx="2871">
                  <c:v>-9.4105121181002005E-2</c:v>
                </c:pt>
                <c:pt idx="2872">
                  <c:v>-9.4083725330300183E-2</c:v>
                </c:pt>
                <c:pt idx="2873">
                  <c:v>-9.3995401749204177E-2</c:v>
                </c:pt>
                <c:pt idx="2874">
                  <c:v>-9.3940583566698876E-2</c:v>
                </c:pt>
                <c:pt idx="2875">
                  <c:v>-9.3869706056004532E-2</c:v>
                </c:pt>
                <c:pt idx="2876">
                  <c:v>-9.3833206620494991E-2</c:v>
                </c:pt>
                <c:pt idx="2877">
                  <c:v>-9.3781524779501524E-2</c:v>
                </c:pt>
                <c:pt idx="2878">
                  <c:v>-9.3665102155100044E-2</c:v>
                </c:pt>
                <c:pt idx="2879">
                  <c:v>-9.368438245699906E-2</c:v>
                </c:pt>
                <c:pt idx="2880">
                  <c:v>-9.353981146890078E-2</c:v>
                </c:pt>
                <c:pt idx="2881">
                  <c:v>-9.353183703440493E-2</c:v>
                </c:pt>
                <c:pt idx="2882">
                  <c:v>-9.3460909042299534E-2</c:v>
                </c:pt>
                <c:pt idx="2883">
                  <c:v>-9.3417479412295279E-2</c:v>
                </c:pt>
                <c:pt idx="2884">
                  <c:v>-9.3332002080799725E-2</c:v>
                </c:pt>
                <c:pt idx="2885">
                  <c:v>-9.3274932986204817E-2</c:v>
                </c:pt>
                <c:pt idx="2886">
                  <c:v>-9.3256730054200432E-2</c:v>
                </c:pt>
                <c:pt idx="2887">
                  <c:v>-9.3177853183597392E-2</c:v>
                </c:pt>
                <c:pt idx="2888">
                  <c:v>-9.3138764230999982E-2</c:v>
                </c:pt>
                <c:pt idx="2889">
                  <c:v>-9.303992699680208E-2</c:v>
                </c:pt>
                <c:pt idx="2890">
                  <c:v>-9.308180720940129E-2</c:v>
                </c:pt>
                <c:pt idx="2891">
                  <c:v>-9.2984872511202354E-2</c:v>
                </c:pt>
                <c:pt idx="2892">
                  <c:v>-9.2889592443299307E-2</c:v>
                </c:pt>
                <c:pt idx="2893">
                  <c:v>-9.2856438430104049E-2</c:v>
                </c:pt>
                <c:pt idx="2894">
                  <c:v>-9.2865883764801538E-2</c:v>
                </c:pt>
                <c:pt idx="2895">
                  <c:v>-9.2818403594300491E-2</c:v>
                </c:pt>
                <c:pt idx="2896">
                  <c:v>-9.2714474903296207E-2</c:v>
                </c:pt>
                <c:pt idx="2897">
                  <c:v>-9.2654576499697328E-2</c:v>
                </c:pt>
                <c:pt idx="2898">
                  <c:v>-9.2639188999100952E-2</c:v>
                </c:pt>
                <c:pt idx="2899">
                  <c:v>-9.256879480919622E-2</c:v>
                </c:pt>
                <c:pt idx="2900">
                  <c:v>-9.2543878114597078E-2</c:v>
                </c:pt>
                <c:pt idx="2901">
                  <c:v>-9.2464924861396014E-2</c:v>
                </c:pt>
                <c:pt idx="2902">
                  <c:v>-9.2432422741097753E-2</c:v>
                </c:pt>
                <c:pt idx="2903">
                  <c:v>-9.2346861175805373E-2</c:v>
                </c:pt>
                <c:pt idx="2904">
                  <c:v>-9.230873130179873E-2</c:v>
                </c:pt>
                <c:pt idx="2905">
                  <c:v>-9.2318525954205199E-2</c:v>
                </c:pt>
                <c:pt idx="2906">
                  <c:v>-9.2276739650998252E-2</c:v>
                </c:pt>
                <c:pt idx="2907">
                  <c:v>-9.2183868577599526E-2</c:v>
                </c:pt>
                <c:pt idx="2908">
                  <c:v>-9.2140410570202391E-2</c:v>
                </c:pt>
                <c:pt idx="2909">
                  <c:v>-9.2146865100701802E-2</c:v>
                </c:pt>
                <c:pt idx="2910">
                  <c:v>-9.2003733260000331E-2</c:v>
                </c:pt>
                <c:pt idx="2911">
                  <c:v>-9.2011517742299986E-2</c:v>
                </c:pt>
                <c:pt idx="2912">
                  <c:v>-9.197072282870522E-2</c:v>
                </c:pt>
                <c:pt idx="2913">
                  <c:v>-9.1881854371600014E-2</c:v>
                </c:pt>
                <c:pt idx="2914">
                  <c:v>-9.1845419777598636E-2</c:v>
                </c:pt>
                <c:pt idx="2915">
                  <c:v>-9.1861927991999437E-2</c:v>
                </c:pt>
                <c:pt idx="2916">
                  <c:v>-9.1831889482399731E-2</c:v>
                </c:pt>
                <c:pt idx="2917">
                  <c:v>-9.1755816221599673E-2</c:v>
                </c:pt>
                <c:pt idx="2918">
                  <c:v>-9.1704221672003428E-2</c:v>
                </c:pt>
                <c:pt idx="2919">
                  <c:v>-9.1667620768802749E-2</c:v>
                </c:pt>
                <c:pt idx="2920">
                  <c:v>-9.1656529903502815E-2</c:v>
                </c:pt>
                <c:pt idx="2921">
                  <c:v>-9.160146690710036E-2</c:v>
                </c:pt>
                <c:pt idx="2922">
                  <c:v>-9.1502951033803015E-2</c:v>
                </c:pt>
                <c:pt idx="2923">
                  <c:v>-9.1501502944197455E-2</c:v>
                </c:pt>
                <c:pt idx="2924">
                  <c:v>-9.1477644688602311E-2</c:v>
                </c:pt>
                <c:pt idx="2925">
                  <c:v>-9.1451899690099481E-2</c:v>
                </c:pt>
                <c:pt idx="2926">
                  <c:v>-9.1384792727900788E-2</c:v>
                </c:pt>
                <c:pt idx="2927">
                  <c:v>-9.1376849920500547E-2</c:v>
                </c:pt>
                <c:pt idx="2928">
                  <c:v>-9.1328598708599884E-2</c:v>
                </c:pt>
                <c:pt idx="2929">
                  <c:v>-9.1240567838298148E-2</c:v>
                </c:pt>
                <c:pt idx="2930">
                  <c:v>-9.12332873440036E-2</c:v>
                </c:pt>
                <c:pt idx="2931">
                  <c:v>-9.1247288531498327E-2</c:v>
                </c:pt>
                <c:pt idx="2932">
                  <c:v>-9.1163103960795411E-2</c:v>
                </c:pt>
                <c:pt idx="2933">
                  <c:v>-9.1101267428697952E-2</c:v>
                </c:pt>
                <c:pt idx="2934">
                  <c:v>-9.1122313952396894E-2</c:v>
                </c:pt>
                <c:pt idx="2935">
                  <c:v>-9.1106779751299882E-2</c:v>
                </c:pt>
                <c:pt idx="2936">
                  <c:v>-9.1055202230599264E-2</c:v>
                </c:pt>
                <c:pt idx="2937">
                  <c:v>-9.0988119963299141E-2</c:v>
                </c:pt>
                <c:pt idx="2938">
                  <c:v>-9.0956072673499477E-2</c:v>
                </c:pt>
                <c:pt idx="2939">
                  <c:v>-9.0889601218400173E-2</c:v>
                </c:pt>
                <c:pt idx="2940">
                  <c:v>-9.0899247571300634E-2</c:v>
                </c:pt>
                <c:pt idx="2941">
                  <c:v>-9.087555480419951E-2</c:v>
                </c:pt>
                <c:pt idx="2942">
                  <c:v>-9.0819067069702442E-2</c:v>
                </c:pt>
                <c:pt idx="2943">
                  <c:v>-9.0830329584399294E-2</c:v>
                </c:pt>
                <c:pt idx="2944">
                  <c:v>-9.080988861029482E-2</c:v>
                </c:pt>
                <c:pt idx="2945">
                  <c:v>-9.0758291437900596E-2</c:v>
                </c:pt>
                <c:pt idx="2946">
                  <c:v>-9.0676086368503661E-2</c:v>
                </c:pt>
                <c:pt idx="2947">
                  <c:v>-9.0663822696100738E-2</c:v>
                </c:pt>
                <c:pt idx="2948">
                  <c:v>-9.0622050689894706E-2</c:v>
                </c:pt>
                <c:pt idx="2949">
                  <c:v>-9.0651321576899591E-2</c:v>
                </c:pt>
                <c:pt idx="2950">
                  <c:v>-9.0552187523499583E-2</c:v>
                </c:pt>
                <c:pt idx="2951">
                  <c:v>-9.0525201617900564E-2</c:v>
                </c:pt>
                <c:pt idx="2952">
                  <c:v>-9.0570917852595301E-2</c:v>
                </c:pt>
                <c:pt idx="2953">
                  <c:v>-9.0489891106003029E-2</c:v>
                </c:pt>
                <c:pt idx="2954">
                  <c:v>-9.0482677124803956E-2</c:v>
                </c:pt>
                <c:pt idx="2955">
                  <c:v>-9.0449832505697714E-2</c:v>
                </c:pt>
                <c:pt idx="2956">
                  <c:v>-9.0491914677905072E-2</c:v>
                </c:pt>
                <c:pt idx="2957">
                  <c:v>-9.0409481884798026E-2</c:v>
                </c:pt>
                <c:pt idx="2958">
                  <c:v>-9.0403093165804194E-2</c:v>
                </c:pt>
                <c:pt idx="2959">
                  <c:v>-9.037330833859869E-2</c:v>
                </c:pt>
                <c:pt idx="2960">
                  <c:v>-9.0320687980799619E-2</c:v>
                </c:pt>
                <c:pt idx="2961">
                  <c:v>-9.0345793411998443E-2</c:v>
                </c:pt>
                <c:pt idx="2962">
                  <c:v>-9.0349186675396709E-2</c:v>
                </c:pt>
                <c:pt idx="2963">
                  <c:v>-9.0331430519597689E-2</c:v>
                </c:pt>
                <c:pt idx="2964">
                  <c:v>-9.0293088380903441E-2</c:v>
                </c:pt>
                <c:pt idx="2965">
                  <c:v>-9.0234724364201213E-2</c:v>
                </c:pt>
                <c:pt idx="2966">
                  <c:v>-9.0256903225601093E-2</c:v>
                </c:pt>
                <c:pt idx="2967">
                  <c:v>-9.0260190353504299E-2</c:v>
                </c:pt>
                <c:pt idx="2968">
                  <c:v>-9.0245151750501407E-2</c:v>
                </c:pt>
                <c:pt idx="2969">
                  <c:v>-9.0182354014999078E-2</c:v>
                </c:pt>
                <c:pt idx="2970">
                  <c:v>-9.016236432329805E-2</c:v>
                </c:pt>
                <c:pt idx="2971">
                  <c:v>-9.0195750410202891E-2</c:v>
                </c:pt>
                <c:pt idx="2972">
                  <c:v>-9.0113080551695646E-2</c:v>
                </c:pt>
                <c:pt idx="2973">
                  <c:v>-9.0114923545797865E-2</c:v>
                </c:pt>
                <c:pt idx="2974">
                  <c:v>-9.0101848694501996E-2</c:v>
                </c:pt>
                <c:pt idx="2975">
                  <c:v>-9.0074425784997914E-2</c:v>
                </c:pt>
                <c:pt idx="2976">
                  <c:v>-9.0033225071600498E-2</c:v>
                </c:pt>
                <c:pt idx="2977">
                  <c:v>-9.0078817256696198E-2</c:v>
                </c:pt>
                <c:pt idx="2978">
                  <c:v>-9.0011773472795653E-2</c:v>
                </c:pt>
                <c:pt idx="2979">
                  <c:v>-9.0032665263400702E-2</c:v>
                </c:pt>
                <c:pt idx="2980">
                  <c:v>-9.0042064564897828E-2</c:v>
                </c:pt>
                <c:pt idx="2981">
                  <c:v>-9.0040543688004959E-2</c:v>
                </c:pt>
                <c:pt idx="2982">
                  <c:v>-9.0028675298697181E-2</c:v>
                </c:pt>
                <c:pt idx="2983">
                  <c:v>-9.0007032400102105E-2</c:v>
                </c:pt>
                <c:pt idx="2984">
                  <c:v>-8.9976188313499961E-2</c:v>
                </c:pt>
                <c:pt idx="2985">
                  <c:v>-8.9976716660004286E-2</c:v>
                </c:pt>
                <c:pt idx="2986">
                  <c:v>-8.9989191341800279E-2</c:v>
                </c:pt>
                <c:pt idx="2987">
                  <c:v>-8.9964186523303624E-2</c:v>
                </c:pt>
                <c:pt idx="2988">
                  <c:v>-8.9972276612698465E-2</c:v>
                </c:pt>
                <c:pt idx="2989">
                  <c:v>-8.9904036243005692E-2</c:v>
                </c:pt>
                <c:pt idx="2990">
                  <c:v>-8.9930040253904053E-2</c:v>
                </c:pt>
                <c:pt idx="2991">
                  <c:v>-8.9950863672200398E-2</c:v>
                </c:pt>
                <c:pt idx="2992">
                  <c:v>-8.9937081694003496E-2</c:v>
                </c:pt>
                <c:pt idx="2993">
                  <c:v>-8.9979269665199979E-2</c:v>
                </c:pt>
                <c:pt idx="2994">
                  <c:v>-8.9888003063201438E-2</c:v>
                </c:pt>
                <c:pt idx="2995">
                  <c:v>-8.9893857478202222E-2</c:v>
                </c:pt>
                <c:pt idx="2996">
                  <c:v>-8.9897408593998307E-2</c:v>
                </c:pt>
                <c:pt idx="2997">
                  <c:v>-8.9919232169798136E-2</c:v>
                </c:pt>
                <c:pt idx="2998">
                  <c:v>-8.9919904020796082E-2</c:v>
                </c:pt>
                <c:pt idx="2999">
                  <c:v>-8.9919999999999334E-2</c:v>
                </c:pt>
                <c:pt idx="3000">
                  <c:v>-8.9919999999999334E-2</c:v>
                </c:pt>
                <c:pt idx="3001">
                  <c:v>-8.9919999999999334E-2</c:v>
                </c:pt>
                <c:pt idx="3002">
                  <c:v>-8.9919999999999334E-2</c:v>
                </c:pt>
                <c:pt idx="3003">
                  <c:v>-8.9919999999999334E-2</c:v>
                </c:pt>
                <c:pt idx="3004">
                  <c:v>-8.9919999999999334E-2</c:v>
                </c:pt>
                <c:pt idx="3005">
                  <c:v>-8.9919999999999334E-2</c:v>
                </c:pt>
                <c:pt idx="3006">
                  <c:v>-8.9919999999999334E-2</c:v>
                </c:pt>
                <c:pt idx="3007">
                  <c:v>-8.9919999999999334E-2</c:v>
                </c:pt>
                <c:pt idx="3008">
                  <c:v>-8.9919999999999334E-2</c:v>
                </c:pt>
                <c:pt idx="3009">
                  <c:v>-8.9919999999999334E-2</c:v>
                </c:pt>
                <c:pt idx="3010">
                  <c:v>-8.9919999999999334E-2</c:v>
                </c:pt>
                <c:pt idx="3011">
                  <c:v>-8.9919999999999334E-2</c:v>
                </c:pt>
                <c:pt idx="3012">
                  <c:v>-8.9919999999999334E-2</c:v>
                </c:pt>
                <c:pt idx="3013">
                  <c:v>-8.9919999999999334E-2</c:v>
                </c:pt>
                <c:pt idx="3014">
                  <c:v>-8.9919999999999334E-2</c:v>
                </c:pt>
                <c:pt idx="3015">
                  <c:v>-8.9919999999999334E-2</c:v>
                </c:pt>
                <c:pt idx="3016">
                  <c:v>-8.9919999999999334E-2</c:v>
                </c:pt>
                <c:pt idx="3017">
                  <c:v>-8.9919999999999334E-2</c:v>
                </c:pt>
                <c:pt idx="3018">
                  <c:v>-8.9919999999999334E-2</c:v>
                </c:pt>
                <c:pt idx="3019">
                  <c:v>-8.9919999999999334E-2</c:v>
                </c:pt>
                <c:pt idx="3020">
                  <c:v>-8.9919999999999334E-2</c:v>
                </c:pt>
                <c:pt idx="3021">
                  <c:v>-8.9919999999999334E-2</c:v>
                </c:pt>
                <c:pt idx="3022">
                  <c:v>-8.9919999999999334E-2</c:v>
                </c:pt>
                <c:pt idx="3023">
                  <c:v>-8.9919999999999334E-2</c:v>
                </c:pt>
                <c:pt idx="3024">
                  <c:v>-8.9919999999999334E-2</c:v>
                </c:pt>
                <c:pt idx="3025">
                  <c:v>-8.9919999999999334E-2</c:v>
                </c:pt>
                <c:pt idx="3026">
                  <c:v>-8.9919999999999334E-2</c:v>
                </c:pt>
                <c:pt idx="3027">
                  <c:v>-8.9919999999999334E-2</c:v>
                </c:pt>
                <c:pt idx="3028">
                  <c:v>-8.9919999999999334E-2</c:v>
                </c:pt>
                <c:pt idx="3029">
                  <c:v>-8.9919999999999334E-2</c:v>
                </c:pt>
                <c:pt idx="3030">
                  <c:v>-8.9919999999999334E-2</c:v>
                </c:pt>
                <c:pt idx="3031">
                  <c:v>-8.9919999999999334E-2</c:v>
                </c:pt>
                <c:pt idx="3032">
                  <c:v>-8.9919999999999334E-2</c:v>
                </c:pt>
                <c:pt idx="3033">
                  <c:v>-8.9919999999999334E-2</c:v>
                </c:pt>
                <c:pt idx="3034">
                  <c:v>-8.9919999999999334E-2</c:v>
                </c:pt>
                <c:pt idx="3035">
                  <c:v>-8.9919999999999334E-2</c:v>
                </c:pt>
                <c:pt idx="3036">
                  <c:v>-8.9919999999999334E-2</c:v>
                </c:pt>
                <c:pt idx="3037">
                  <c:v>-8.9919999999999334E-2</c:v>
                </c:pt>
                <c:pt idx="3038">
                  <c:v>-8.9919999999999334E-2</c:v>
                </c:pt>
                <c:pt idx="3039">
                  <c:v>-8.9919999999999334E-2</c:v>
                </c:pt>
                <c:pt idx="3040">
                  <c:v>-8.9919999999999334E-2</c:v>
                </c:pt>
                <c:pt idx="3041">
                  <c:v>-8.9919999999999334E-2</c:v>
                </c:pt>
                <c:pt idx="3042">
                  <c:v>-8.9919999999999334E-2</c:v>
                </c:pt>
                <c:pt idx="3043">
                  <c:v>-8.9919999999999334E-2</c:v>
                </c:pt>
                <c:pt idx="3044">
                  <c:v>-8.9919999999999334E-2</c:v>
                </c:pt>
                <c:pt idx="3045">
                  <c:v>-8.9919999999999334E-2</c:v>
                </c:pt>
                <c:pt idx="3046">
                  <c:v>-8.9919999999999334E-2</c:v>
                </c:pt>
                <c:pt idx="3047">
                  <c:v>-8.9919999999999334E-2</c:v>
                </c:pt>
                <c:pt idx="3048">
                  <c:v>-8.9919999999999334E-2</c:v>
                </c:pt>
                <c:pt idx="3049">
                  <c:v>-8.9919999999999334E-2</c:v>
                </c:pt>
                <c:pt idx="3050">
                  <c:v>-8.9919999999999334E-2</c:v>
                </c:pt>
                <c:pt idx="3051">
                  <c:v>-8.9919999999999334E-2</c:v>
                </c:pt>
                <c:pt idx="3052">
                  <c:v>-8.9919999999999334E-2</c:v>
                </c:pt>
                <c:pt idx="3053">
                  <c:v>-8.9919999999999334E-2</c:v>
                </c:pt>
                <c:pt idx="3054">
                  <c:v>-8.9919999999999334E-2</c:v>
                </c:pt>
                <c:pt idx="3055">
                  <c:v>-8.9919999999999334E-2</c:v>
                </c:pt>
                <c:pt idx="3056">
                  <c:v>-8.9919999999999334E-2</c:v>
                </c:pt>
                <c:pt idx="3057">
                  <c:v>-8.9919999999999334E-2</c:v>
                </c:pt>
                <c:pt idx="3058">
                  <c:v>-8.9919999999999334E-2</c:v>
                </c:pt>
                <c:pt idx="3059">
                  <c:v>-8.9919999999999334E-2</c:v>
                </c:pt>
                <c:pt idx="3060">
                  <c:v>-8.9919999999999334E-2</c:v>
                </c:pt>
                <c:pt idx="3061">
                  <c:v>-8.9919999999999334E-2</c:v>
                </c:pt>
                <c:pt idx="3062">
                  <c:v>-8.9919999999999334E-2</c:v>
                </c:pt>
                <c:pt idx="3063">
                  <c:v>-8.9919999999999334E-2</c:v>
                </c:pt>
                <c:pt idx="3064">
                  <c:v>-8.9919999999999334E-2</c:v>
                </c:pt>
                <c:pt idx="3065">
                  <c:v>-8.9919999999999334E-2</c:v>
                </c:pt>
                <c:pt idx="3066">
                  <c:v>-8.9919999999999334E-2</c:v>
                </c:pt>
                <c:pt idx="3067">
                  <c:v>-8.9919999999999334E-2</c:v>
                </c:pt>
                <c:pt idx="3068">
                  <c:v>-8.9919999999999334E-2</c:v>
                </c:pt>
                <c:pt idx="3069">
                  <c:v>-8.9919999999999334E-2</c:v>
                </c:pt>
                <c:pt idx="3070">
                  <c:v>-8.9919999999999334E-2</c:v>
                </c:pt>
                <c:pt idx="3071">
                  <c:v>-8.9919999999999334E-2</c:v>
                </c:pt>
                <c:pt idx="3072">
                  <c:v>-8.9919999999999334E-2</c:v>
                </c:pt>
                <c:pt idx="3073">
                  <c:v>-8.9919999999999334E-2</c:v>
                </c:pt>
                <c:pt idx="3074">
                  <c:v>-8.9919999999999334E-2</c:v>
                </c:pt>
                <c:pt idx="3075">
                  <c:v>-8.9919999999999334E-2</c:v>
                </c:pt>
                <c:pt idx="3076">
                  <c:v>-8.9919999999999334E-2</c:v>
                </c:pt>
                <c:pt idx="3077">
                  <c:v>-8.9919999999999334E-2</c:v>
                </c:pt>
                <c:pt idx="3078">
                  <c:v>-8.9919999999999334E-2</c:v>
                </c:pt>
                <c:pt idx="3079">
                  <c:v>-8.9919999999999334E-2</c:v>
                </c:pt>
                <c:pt idx="3080">
                  <c:v>-8.9919999999999334E-2</c:v>
                </c:pt>
                <c:pt idx="3081">
                  <c:v>-8.9919999999999334E-2</c:v>
                </c:pt>
                <c:pt idx="3082">
                  <c:v>-8.9919999999999334E-2</c:v>
                </c:pt>
                <c:pt idx="3083">
                  <c:v>-8.9919999999999334E-2</c:v>
                </c:pt>
                <c:pt idx="3084">
                  <c:v>-8.9919999999999334E-2</c:v>
                </c:pt>
                <c:pt idx="3085">
                  <c:v>-8.9919999999999334E-2</c:v>
                </c:pt>
                <c:pt idx="3086">
                  <c:v>-8.9919999999999334E-2</c:v>
                </c:pt>
                <c:pt idx="3087">
                  <c:v>-8.9919999999999334E-2</c:v>
                </c:pt>
                <c:pt idx="3088">
                  <c:v>-8.9919999999999334E-2</c:v>
                </c:pt>
                <c:pt idx="3089">
                  <c:v>-8.9919999999999334E-2</c:v>
                </c:pt>
                <c:pt idx="3090">
                  <c:v>-8.9919999999999334E-2</c:v>
                </c:pt>
                <c:pt idx="3091">
                  <c:v>-8.9919999999999334E-2</c:v>
                </c:pt>
                <c:pt idx="3092">
                  <c:v>-8.9919999999999334E-2</c:v>
                </c:pt>
                <c:pt idx="3093">
                  <c:v>-8.9919999999999334E-2</c:v>
                </c:pt>
                <c:pt idx="3094">
                  <c:v>-8.9919999999999334E-2</c:v>
                </c:pt>
                <c:pt idx="3095">
                  <c:v>-8.9919999999999334E-2</c:v>
                </c:pt>
                <c:pt idx="3096">
                  <c:v>-8.9919999999999334E-2</c:v>
                </c:pt>
                <c:pt idx="3097">
                  <c:v>-8.9919999999999334E-2</c:v>
                </c:pt>
                <c:pt idx="3098">
                  <c:v>-8.9919999999999334E-2</c:v>
                </c:pt>
                <c:pt idx="3099">
                  <c:v>-8.9919999999999334E-2</c:v>
                </c:pt>
                <c:pt idx="3100">
                  <c:v>-8.9919999999999334E-2</c:v>
                </c:pt>
                <c:pt idx="3101">
                  <c:v>-8.9919999999999334E-2</c:v>
                </c:pt>
                <c:pt idx="3102">
                  <c:v>-8.9919999999999334E-2</c:v>
                </c:pt>
                <c:pt idx="3103">
                  <c:v>-8.9919999999999334E-2</c:v>
                </c:pt>
                <c:pt idx="3104">
                  <c:v>-8.9919999999999334E-2</c:v>
                </c:pt>
                <c:pt idx="3105">
                  <c:v>-8.9919999999999334E-2</c:v>
                </c:pt>
                <c:pt idx="3106">
                  <c:v>-8.9919999999999334E-2</c:v>
                </c:pt>
                <c:pt idx="3107">
                  <c:v>-8.9919999999999334E-2</c:v>
                </c:pt>
                <c:pt idx="3108">
                  <c:v>-8.9919999999999334E-2</c:v>
                </c:pt>
                <c:pt idx="3109">
                  <c:v>-8.9919999999999334E-2</c:v>
                </c:pt>
                <c:pt idx="3110">
                  <c:v>-8.9919999999999334E-2</c:v>
                </c:pt>
                <c:pt idx="3111">
                  <c:v>-8.9919999999999334E-2</c:v>
                </c:pt>
                <c:pt idx="3112">
                  <c:v>-8.9919999999999334E-2</c:v>
                </c:pt>
                <c:pt idx="3113">
                  <c:v>-8.9919999999999334E-2</c:v>
                </c:pt>
                <c:pt idx="3114">
                  <c:v>-8.9919999999999334E-2</c:v>
                </c:pt>
                <c:pt idx="3115">
                  <c:v>-8.9919999999999334E-2</c:v>
                </c:pt>
                <c:pt idx="3116">
                  <c:v>-8.9919999999999334E-2</c:v>
                </c:pt>
                <c:pt idx="3117">
                  <c:v>-8.9919999999999334E-2</c:v>
                </c:pt>
                <c:pt idx="3118">
                  <c:v>-8.9919999999999334E-2</c:v>
                </c:pt>
                <c:pt idx="3119">
                  <c:v>-8.9919999999999334E-2</c:v>
                </c:pt>
                <c:pt idx="3120">
                  <c:v>-8.9919999999999334E-2</c:v>
                </c:pt>
                <c:pt idx="3121">
                  <c:v>-8.9919999999999334E-2</c:v>
                </c:pt>
                <c:pt idx="3122">
                  <c:v>-8.9919999999999334E-2</c:v>
                </c:pt>
                <c:pt idx="3123">
                  <c:v>-8.9919999999999334E-2</c:v>
                </c:pt>
                <c:pt idx="3124">
                  <c:v>-8.9919999999999334E-2</c:v>
                </c:pt>
                <c:pt idx="3125">
                  <c:v>-8.9919999999999334E-2</c:v>
                </c:pt>
                <c:pt idx="3126">
                  <c:v>-8.9919999999999334E-2</c:v>
                </c:pt>
                <c:pt idx="3127">
                  <c:v>-8.9919999999999334E-2</c:v>
                </c:pt>
                <c:pt idx="3128">
                  <c:v>-8.9919999999999334E-2</c:v>
                </c:pt>
                <c:pt idx="3129">
                  <c:v>-8.9919999999999334E-2</c:v>
                </c:pt>
                <c:pt idx="3130">
                  <c:v>-8.9919999999999334E-2</c:v>
                </c:pt>
                <c:pt idx="3131">
                  <c:v>-8.9919999999999334E-2</c:v>
                </c:pt>
                <c:pt idx="3132">
                  <c:v>-8.9919999999999334E-2</c:v>
                </c:pt>
                <c:pt idx="3133">
                  <c:v>-8.9919999999999334E-2</c:v>
                </c:pt>
                <c:pt idx="3134">
                  <c:v>-8.9919999999999334E-2</c:v>
                </c:pt>
                <c:pt idx="3135">
                  <c:v>-8.9919999999999334E-2</c:v>
                </c:pt>
                <c:pt idx="3136">
                  <c:v>-8.9919999999999334E-2</c:v>
                </c:pt>
                <c:pt idx="3137">
                  <c:v>-8.9919999999999334E-2</c:v>
                </c:pt>
                <c:pt idx="3138">
                  <c:v>-8.9919999999999334E-2</c:v>
                </c:pt>
                <c:pt idx="3139">
                  <c:v>-8.9919999999999334E-2</c:v>
                </c:pt>
                <c:pt idx="3140">
                  <c:v>-8.9919999999999334E-2</c:v>
                </c:pt>
                <c:pt idx="3141">
                  <c:v>-8.9919999999999334E-2</c:v>
                </c:pt>
                <c:pt idx="3142">
                  <c:v>-8.9919999999999334E-2</c:v>
                </c:pt>
                <c:pt idx="3143">
                  <c:v>-8.9919999999999334E-2</c:v>
                </c:pt>
                <c:pt idx="3144">
                  <c:v>-8.9919999999999334E-2</c:v>
                </c:pt>
                <c:pt idx="3145">
                  <c:v>-8.9919999999999334E-2</c:v>
                </c:pt>
                <c:pt idx="3146">
                  <c:v>-8.9919999999999334E-2</c:v>
                </c:pt>
                <c:pt idx="3147">
                  <c:v>-8.9919999999999334E-2</c:v>
                </c:pt>
                <c:pt idx="3148">
                  <c:v>-8.9919999999999334E-2</c:v>
                </c:pt>
                <c:pt idx="3149">
                  <c:v>-8.9919999999999334E-2</c:v>
                </c:pt>
                <c:pt idx="3150">
                  <c:v>-8.9919999999999334E-2</c:v>
                </c:pt>
                <c:pt idx="3151">
                  <c:v>-8.9919999999999334E-2</c:v>
                </c:pt>
                <c:pt idx="3152">
                  <c:v>-8.9919999999999334E-2</c:v>
                </c:pt>
                <c:pt idx="3153">
                  <c:v>-8.9919999999999334E-2</c:v>
                </c:pt>
                <c:pt idx="3154">
                  <c:v>-8.9919999999999334E-2</c:v>
                </c:pt>
                <c:pt idx="3155">
                  <c:v>-8.9919999999999334E-2</c:v>
                </c:pt>
                <c:pt idx="3156">
                  <c:v>-8.9919999999999334E-2</c:v>
                </c:pt>
                <c:pt idx="3157">
                  <c:v>-8.9919999999999334E-2</c:v>
                </c:pt>
                <c:pt idx="3158">
                  <c:v>-8.9919999999999334E-2</c:v>
                </c:pt>
                <c:pt idx="3159">
                  <c:v>-8.9919999999999334E-2</c:v>
                </c:pt>
                <c:pt idx="3160">
                  <c:v>-8.9919999999999334E-2</c:v>
                </c:pt>
                <c:pt idx="3161">
                  <c:v>-8.9919999999999334E-2</c:v>
                </c:pt>
                <c:pt idx="3162">
                  <c:v>-8.9919999999999334E-2</c:v>
                </c:pt>
                <c:pt idx="3163">
                  <c:v>-8.9919999999999334E-2</c:v>
                </c:pt>
                <c:pt idx="3164">
                  <c:v>-8.9919999999999334E-2</c:v>
                </c:pt>
                <c:pt idx="3165">
                  <c:v>-8.9919999999999334E-2</c:v>
                </c:pt>
                <c:pt idx="3166">
                  <c:v>-8.9919999999999334E-2</c:v>
                </c:pt>
                <c:pt idx="3167">
                  <c:v>-8.9919999999999334E-2</c:v>
                </c:pt>
                <c:pt idx="3168">
                  <c:v>-8.9919999999999334E-2</c:v>
                </c:pt>
                <c:pt idx="3169">
                  <c:v>-8.9919999999999334E-2</c:v>
                </c:pt>
                <c:pt idx="3170">
                  <c:v>-8.9919999999999334E-2</c:v>
                </c:pt>
                <c:pt idx="3171">
                  <c:v>-8.9919999999999334E-2</c:v>
                </c:pt>
                <c:pt idx="3172">
                  <c:v>-8.9919999999999334E-2</c:v>
                </c:pt>
                <c:pt idx="3173">
                  <c:v>-8.9919999999999334E-2</c:v>
                </c:pt>
                <c:pt idx="3174">
                  <c:v>-8.9919999999999334E-2</c:v>
                </c:pt>
                <c:pt idx="3175">
                  <c:v>-8.9919999999999334E-2</c:v>
                </c:pt>
                <c:pt idx="3176">
                  <c:v>-8.9919999999999334E-2</c:v>
                </c:pt>
                <c:pt idx="3177">
                  <c:v>-8.9919999999999334E-2</c:v>
                </c:pt>
                <c:pt idx="3178">
                  <c:v>-8.9919999999999334E-2</c:v>
                </c:pt>
                <c:pt idx="3179">
                  <c:v>-8.9919999999999334E-2</c:v>
                </c:pt>
                <c:pt idx="3180">
                  <c:v>-8.9919999999999334E-2</c:v>
                </c:pt>
                <c:pt idx="3181">
                  <c:v>-8.9919999999999334E-2</c:v>
                </c:pt>
                <c:pt idx="3182">
                  <c:v>-8.9919999999999334E-2</c:v>
                </c:pt>
                <c:pt idx="3183">
                  <c:v>-8.9919999999999334E-2</c:v>
                </c:pt>
                <c:pt idx="3184">
                  <c:v>-8.9919999999999334E-2</c:v>
                </c:pt>
                <c:pt idx="3185">
                  <c:v>-8.9919999999999334E-2</c:v>
                </c:pt>
                <c:pt idx="3186">
                  <c:v>-8.9919999999999334E-2</c:v>
                </c:pt>
                <c:pt idx="3187">
                  <c:v>-8.9919999999999334E-2</c:v>
                </c:pt>
                <c:pt idx="3188">
                  <c:v>-8.9919999999999334E-2</c:v>
                </c:pt>
                <c:pt idx="3189">
                  <c:v>-8.9919999999999334E-2</c:v>
                </c:pt>
                <c:pt idx="3190">
                  <c:v>-8.9919999999999334E-2</c:v>
                </c:pt>
                <c:pt idx="3191">
                  <c:v>-8.9919999999999334E-2</c:v>
                </c:pt>
                <c:pt idx="3192">
                  <c:v>-8.9919999999999334E-2</c:v>
                </c:pt>
                <c:pt idx="3193">
                  <c:v>-8.9919999999999334E-2</c:v>
                </c:pt>
                <c:pt idx="3194">
                  <c:v>-8.9919999999999334E-2</c:v>
                </c:pt>
                <c:pt idx="3195">
                  <c:v>-8.9919999999999334E-2</c:v>
                </c:pt>
                <c:pt idx="3196">
                  <c:v>-8.9919999999999334E-2</c:v>
                </c:pt>
                <c:pt idx="3197">
                  <c:v>-8.9919999999999334E-2</c:v>
                </c:pt>
                <c:pt idx="3198">
                  <c:v>-8.9919999999999334E-2</c:v>
                </c:pt>
                <c:pt idx="3199">
                  <c:v>-8.9919999999999334E-2</c:v>
                </c:pt>
                <c:pt idx="3200">
                  <c:v>-8.9919999999999334E-2</c:v>
                </c:pt>
                <c:pt idx="3201">
                  <c:v>-8.9919999999999334E-2</c:v>
                </c:pt>
                <c:pt idx="3202">
                  <c:v>-8.9919999999999334E-2</c:v>
                </c:pt>
                <c:pt idx="3203">
                  <c:v>-8.9919999999999334E-2</c:v>
                </c:pt>
                <c:pt idx="3204">
                  <c:v>-8.9919999999999334E-2</c:v>
                </c:pt>
                <c:pt idx="3205">
                  <c:v>-8.9919999999999334E-2</c:v>
                </c:pt>
                <c:pt idx="3206">
                  <c:v>-8.9919999999999334E-2</c:v>
                </c:pt>
                <c:pt idx="3207">
                  <c:v>-8.9919999999999334E-2</c:v>
                </c:pt>
                <c:pt idx="3208">
                  <c:v>-8.9919999999999334E-2</c:v>
                </c:pt>
                <c:pt idx="3209">
                  <c:v>-8.9919999999999334E-2</c:v>
                </c:pt>
                <c:pt idx="3210">
                  <c:v>-8.9919999999999334E-2</c:v>
                </c:pt>
                <c:pt idx="3211">
                  <c:v>-8.9919999999999334E-2</c:v>
                </c:pt>
                <c:pt idx="3212">
                  <c:v>-8.9919999999999334E-2</c:v>
                </c:pt>
                <c:pt idx="3213">
                  <c:v>-8.9919999999999334E-2</c:v>
                </c:pt>
                <c:pt idx="3214">
                  <c:v>-8.9919999999999334E-2</c:v>
                </c:pt>
                <c:pt idx="3215">
                  <c:v>-8.9919999999999334E-2</c:v>
                </c:pt>
                <c:pt idx="3216">
                  <c:v>-8.9919999999999334E-2</c:v>
                </c:pt>
                <c:pt idx="3217">
                  <c:v>-8.9919999999999334E-2</c:v>
                </c:pt>
                <c:pt idx="3218">
                  <c:v>-8.9919999999999334E-2</c:v>
                </c:pt>
                <c:pt idx="3219">
                  <c:v>-8.9919999999999334E-2</c:v>
                </c:pt>
                <c:pt idx="3220">
                  <c:v>-8.9919999999999334E-2</c:v>
                </c:pt>
                <c:pt idx="3221">
                  <c:v>-8.9919999999999334E-2</c:v>
                </c:pt>
                <c:pt idx="3222">
                  <c:v>-8.9919999999999334E-2</c:v>
                </c:pt>
                <c:pt idx="3223">
                  <c:v>-8.9919999999999334E-2</c:v>
                </c:pt>
                <c:pt idx="3224">
                  <c:v>-8.9919999999999334E-2</c:v>
                </c:pt>
                <c:pt idx="3225">
                  <c:v>-8.9919999999999334E-2</c:v>
                </c:pt>
                <c:pt idx="3226">
                  <c:v>-8.9919999999999334E-2</c:v>
                </c:pt>
                <c:pt idx="3227">
                  <c:v>-8.9919999999999334E-2</c:v>
                </c:pt>
                <c:pt idx="3228">
                  <c:v>-8.9919999999999334E-2</c:v>
                </c:pt>
                <c:pt idx="3229">
                  <c:v>-8.9919999999999334E-2</c:v>
                </c:pt>
                <c:pt idx="3230">
                  <c:v>-8.9919999999999334E-2</c:v>
                </c:pt>
                <c:pt idx="3231">
                  <c:v>-8.9919999999999334E-2</c:v>
                </c:pt>
                <c:pt idx="3232">
                  <c:v>-8.9919999999999334E-2</c:v>
                </c:pt>
                <c:pt idx="3233">
                  <c:v>-8.9919999999999334E-2</c:v>
                </c:pt>
                <c:pt idx="3234">
                  <c:v>-8.9919999999999334E-2</c:v>
                </c:pt>
                <c:pt idx="3235">
                  <c:v>-8.9919999999999334E-2</c:v>
                </c:pt>
                <c:pt idx="3236">
                  <c:v>-8.9919999999999334E-2</c:v>
                </c:pt>
                <c:pt idx="3237">
                  <c:v>-8.9919999999999334E-2</c:v>
                </c:pt>
                <c:pt idx="3238">
                  <c:v>-8.9919999999999334E-2</c:v>
                </c:pt>
                <c:pt idx="3239">
                  <c:v>-8.9919999999999334E-2</c:v>
                </c:pt>
                <c:pt idx="3240">
                  <c:v>-8.9919999999999334E-2</c:v>
                </c:pt>
                <c:pt idx="3241">
                  <c:v>-8.9919999999999334E-2</c:v>
                </c:pt>
                <c:pt idx="3242">
                  <c:v>-8.9919999999999334E-2</c:v>
                </c:pt>
                <c:pt idx="3243">
                  <c:v>-8.9919999999999334E-2</c:v>
                </c:pt>
                <c:pt idx="3244">
                  <c:v>-8.9919999999999334E-2</c:v>
                </c:pt>
                <c:pt idx="3245">
                  <c:v>-8.9919999999999334E-2</c:v>
                </c:pt>
                <c:pt idx="3246">
                  <c:v>-8.9919999999999334E-2</c:v>
                </c:pt>
                <c:pt idx="3247">
                  <c:v>-8.9919999999999334E-2</c:v>
                </c:pt>
                <c:pt idx="3248">
                  <c:v>-8.9919999999999334E-2</c:v>
                </c:pt>
                <c:pt idx="3249">
                  <c:v>-8.9919999999999334E-2</c:v>
                </c:pt>
                <c:pt idx="3250">
                  <c:v>-8.9919999999999334E-2</c:v>
                </c:pt>
                <c:pt idx="3251">
                  <c:v>-8.9919999999999334E-2</c:v>
                </c:pt>
                <c:pt idx="3252">
                  <c:v>-8.9919999999999334E-2</c:v>
                </c:pt>
                <c:pt idx="3253">
                  <c:v>-8.9919999999999334E-2</c:v>
                </c:pt>
                <c:pt idx="3254">
                  <c:v>-8.9919999999999334E-2</c:v>
                </c:pt>
                <c:pt idx="3255">
                  <c:v>-8.9919999999999334E-2</c:v>
                </c:pt>
                <c:pt idx="3256">
                  <c:v>-8.9919999999999334E-2</c:v>
                </c:pt>
                <c:pt idx="3257">
                  <c:v>-8.9919999999999334E-2</c:v>
                </c:pt>
                <c:pt idx="3258">
                  <c:v>-8.9919999999999334E-2</c:v>
                </c:pt>
                <c:pt idx="3259">
                  <c:v>-8.9919999999999334E-2</c:v>
                </c:pt>
                <c:pt idx="3260">
                  <c:v>-8.9919999999999334E-2</c:v>
                </c:pt>
                <c:pt idx="3261">
                  <c:v>-8.9919999999999334E-2</c:v>
                </c:pt>
                <c:pt idx="3262">
                  <c:v>-8.9919999999999334E-2</c:v>
                </c:pt>
                <c:pt idx="3263">
                  <c:v>-8.9919999999999334E-2</c:v>
                </c:pt>
                <c:pt idx="3264">
                  <c:v>-8.9919999999999334E-2</c:v>
                </c:pt>
                <c:pt idx="3265">
                  <c:v>-8.9919999999999334E-2</c:v>
                </c:pt>
                <c:pt idx="3266">
                  <c:v>-8.9919999999999334E-2</c:v>
                </c:pt>
                <c:pt idx="3267">
                  <c:v>-8.9919999999999334E-2</c:v>
                </c:pt>
                <c:pt idx="3268">
                  <c:v>-8.9919999999999334E-2</c:v>
                </c:pt>
                <c:pt idx="3269">
                  <c:v>-8.9919999999999334E-2</c:v>
                </c:pt>
                <c:pt idx="3270">
                  <c:v>-8.9919999999999334E-2</c:v>
                </c:pt>
                <c:pt idx="3271">
                  <c:v>-8.9919999999999334E-2</c:v>
                </c:pt>
                <c:pt idx="3272">
                  <c:v>-8.9919999999999334E-2</c:v>
                </c:pt>
                <c:pt idx="3273">
                  <c:v>-8.9919999999999334E-2</c:v>
                </c:pt>
                <c:pt idx="3274">
                  <c:v>-8.9919999999999334E-2</c:v>
                </c:pt>
                <c:pt idx="3275">
                  <c:v>-8.9919999999999334E-2</c:v>
                </c:pt>
                <c:pt idx="3276">
                  <c:v>-8.9919999999999334E-2</c:v>
                </c:pt>
                <c:pt idx="3277">
                  <c:v>-8.9919999999999334E-2</c:v>
                </c:pt>
                <c:pt idx="3278">
                  <c:v>-8.9919999999999334E-2</c:v>
                </c:pt>
                <c:pt idx="3279">
                  <c:v>-8.9919999999999334E-2</c:v>
                </c:pt>
                <c:pt idx="3280">
                  <c:v>-8.9919999999999334E-2</c:v>
                </c:pt>
                <c:pt idx="3281">
                  <c:v>-8.9919999999999334E-2</c:v>
                </c:pt>
                <c:pt idx="3282">
                  <c:v>-8.9919999999999334E-2</c:v>
                </c:pt>
                <c:pt idx="3283">
                  <c:v>-8.9919999999999334E-2</c:v>
                </c:pt>
                <c:pt idx="3284">
                  <c:v>-8.9919999999999334E-2</c:v>
                </c:pt>
                <c:pt idx="3285">
                  <c:v>-8.9919999999999334E-2</c:v>
                </c:pt>
                <c:pt idx="3286">
                  <c:v>-8.9919999999999334E-2</c:v>
                </c:pt>
                <c:pt idx="3287">
                  <c:v>-8.9919999999999334E-2</c:v>
                </c:pt>
                <c:pt idx="3288">
                  <c:v>-8.9919999999999334E-2</c:v>
                </c:pt>
                <c:pt idx="3289">
                  <c:v>-8.9919999999999334E-2</c:v>
                </c:pt>
                <c:pt idx="3290">
                  <c:v>-8.9919999999999334E-2</c:v>
                </c:pt>
                <c:pt idx="3291">
                  <c:v>-8.9919999999999334E-2</c:v>
                </c:pt>
                <c:pt idx="3292">
                  <c:v>-8.9919999999999334E-2</c:v>
                </c:pt>
                <c:pt idx="3293">
                  <c:v>-8.9919999999999334E-2</c:v>
                </c:pt>
                <c:pt idx="3294">
                  <c:v>-8.9919999999999334E-2</c:v>
                </c:pt>
                <c:pt idx="3295">
                  <c:v>-8.9919999999999334E-2</c:v>
                </c:pt>
                <c:pt idx="3296">
                  <c:v>-8.9919999999999334E-2</c:v>
                </c:pt>
                <c:pt idx="3297">
                  <c:v>-8.9919999999999334E-2</c:v>
                </c:pt>
                <c:pt idx="3298">
                  <c:v>-8.9919999999999334E-2</c:v>
                </c:pt>
                <c:pt idx="3299">
                  <c:v>-8.9919999999999334E-2</c:v>
                </c:pt>
                <c:pt idx="3300">
                  <c:v>-8.9919999999999334E-2</c:v>
                </c:pt>
                <c:pt idx="3301">
                  <c:v>-8.9919999999999334E-2</c:v>
                </c:pt>
                <c:pt idx="3302">
                  <c:v>-8.9919999999999334E-2</c:v>
                </c:pt>
                <c:pt idx="3303">
                  <c:v>-8.9919999999999334E-2</c:v>
                </c:pt>
                <c:pt idx="3304">
                  <c:v>-8.9919999999999334E-2</c:v>
                </c:pt>
                <c:pt idx="3305">
                  <c:v>-8.9919999999999334E-2</c:v>
                </c:pt>
                <c:pt idx="3306">
                  <c:v>-8.9919999999999334E-2</c:v>
                </c:pt>
                <c:pt idx="3307">
                  <c:v>-8.9919999999999334E-2</c:v>
                </c:pt>
                <c:pt idx="3308">
                  <c:v>-8.9919999999999334E-2</c:v>
                </c:pt>
                <c:pt idx="3309">
                  <c:v>-8.9919999999999334E-2</c:v>
                </c:pt>
                <c:pt idx="3310">
                  <c:v>-8.9919999999999334E-2</c:v>
                </c:pt>
                <c:pt idx="3311">
                  <c:v>-8.9919999999999334E-2</c:v>
                </c:pt>
                <c:pt idx="3312">
                  <c:v>-8.9919999999999334E-2</c:v>
                </c:pt>
                <c:pt idx="3313">
                  <c:v>-8.9919999999999334E-2</c:v>
                </c:pt>
                <c:pt idx="3314">
                  <c:v>-8.9919999999999334E-2</c:v>
                </c:pt>
                <c:pt idx="3315">
                  <c:v>-8.9919999999999334E-2</c:v>
                </c:pt>
                <c:pt idx="3316">
                  <c:v>-8.9919999999999334E-2</c:v>
                </c:pt>
                <c:pt idx="3317">
                  <c:v>-8.9919999999999334E-2</c:v>
                </c:pt>
                <c:pt idx="3318">
                  <c:v>-8.9919999999999334E-2</c:v>
                </c:pt>
                <c:pt idx="3319">
                  <c:v>-8.9919999999999334E-2</c:v>
                </c:pt>
                <c:pt idx="3320">
                  <c:v>-8.9919999999999334E-2</c:v>
                </c:pt>
                <c:pt idx="3321">
                  <c:v>-8.9919999999999334E-2</c:v>
                </c:pt>
                <c:pt idx="3322">
                  <c:v>-8.9919999999999334E-2</c:v>
                </c:pt>
                <c:pt idx="3323">
                  <c:v>-8.9919999999999334E-2</c:v>
                </c:pt>
                <c:pt idx="3324">
                  <c:v>-8.9919999999999334E-2</c:v>
                </c:pt>
                <c:pt idx="3325">
                  <c:v>-8.9919999999999334E-2</c:v>
                </c:pt>
                <c:pt idx="3326">
                  <c:v>-8.9919999999999334E-2</c:v>
                </c:pt>
                <c:pt idx="3327">
                  <c:v>-8.9919999999999334E-2</c:v>
                </c:pt>
                <c:pt idx="3328">
                  <c:v>-8.9919999999999334E-2</c:v>
                </c:pt>
                <c:pt idx="3329">
                  <c:v>-8.9919999999999334E-2</c:v>
                </c:pt>
                <c:pt idx="3330">
                  <c:v>-8.9919999999999334E-2</c:v>
                </c:pt>
                <c:pt idx="3331">
                  <c:v>-8.9919999999999334E-2</c:v>
                </c:pt>
                <c:pt idx="3332">
                  <c:v>-8.9919999999999334E-2</c:v>
                </c:pt>
                <c:pt idx="3333">
                  <c:v>-8.9919999999999334E-2</c:v>
                </c:pt>
                <c:pt idx="3334">
                  <c:v>-8.9919999999999334E-2</c:v>
                </c:pt>
                <c:pt idx="3335">
                  <c:v>-8.9919999999999334E-2</c:v>
                </c:pt>
                <c:pt idx="3336">
                  <c:v>-8.9919999999999334E-2</c:v>
                </c:pt>
                <c:pt idx="3337">
                  <c:v>-8.9919999999999334E-2</c:v>
                </c:pt>
                <c:pt idx="3338">
                  <c:v>-8.9919999999999334E-2</c:v>
                </c:pt>
                <c:pt idx="3339">
                  <c:v>-8.9919999999999334E-2</c:v>
                </c:pt>
                <c:pt idx="3340">
                  <c:v>-8.9919999999999334E-2</c:v>
                </c:pt>
                <c:pt idx="3341">
                  <c:v>-8.9919999999999334E-2</c:v>
                </c:pt>
                <c:pt idx="3342">
                  <c:v>-8.9919999999999334E-2</c:v>
                </c:pt>
                <c:pt idx="3343">
                  <c:v>-8.9919999999999334E-2</c:v>
                </c:pt>
                <c:pt idx="3344">
                  <c:v>-8.9919999999999334E-2</c:v>
                </c:pt>
                <c:pt idx="3345">
                  <c:v>-8.9919999999999334E-2</c:v>
                </c:pt>
                <c:pt idx="3346">
                  <c:v>-8.9919999999999334E-2</c:v>
                </c:pt>
                <c:pt idx="3347">
                  <c:v>-8.9919999999999334E-2</c:v>
                </c:pt>
                <c:pt idx="3348">
                  <c:v>-8.9919999999999334E-2</c:v>
                </c:pt>
                <c:pt idx="3349">
                  <c:v>-8.9919999999999334E-2</c:v>
                </c:pt>
                <c:pt idx="3350">
                  <c:v>-8.9919999999999334E-2</c:v>
                </c:pt>
                <c:pt idx="3351">
                  <c:v>-8.9919999999999334E-2</c:v>
                </c:pt>
                <c:pt idx="3352">
                  <c:v>-8.9919999999999334E-2</c:v>
                </c:pt>
                <c:pt idx="3353">
                  <c:v>-8.9919999999999334E-2</c:v>
                </c:pt>
                <c:pt idx="3354">
                  <c:v>-8.9919999999999334E-2</c:v>
                </c:pt>
                <c:pt idx="3355">
                  <c:v>-8.9919999999999334E-2</c:v>
                </c:pt>
                <c:pt idx="3356">
                  <c:v>-8.9919999999999334E-2</c:v>
                </c:pt>
                <c:pt idx="3357">
                  <c:v>-8.9919999999999334E-2</c:v>
                </c:pt>
                <c:pt idx="3358">
                  <c:v>-8.9919999999999334E-2</c:v>
                </c:pt>
                <c:pt idx="3359">
                  <c:v>-8.9919999999999334E-2</c:v>
                </c:pt>
                <c:pt idx="3360">
                  <c:v>-8.9919999999999334E-2</c:v>
                </c:pt>
                <c:pt idx="3361">
                  <c:v>-8.9919999999999334E-2</c:v>
                </c:pt>
                <c:pt idx="3362">
                  <c:v>-8.9919999999999334E-2</c:v>
                </c:pt>
                <c:pt idx="3363">
                  <c:v>-8.9919999999999334E-2</c:v>
                </c:pt>
                <c:pt idx="3364">
                  <c:v>-8.9919999999999334E-2</c:v>
                </c:pt>
                <c:pt idx="3365">
                  <c:v>-8.9919999999999334E-2</c:v>
                </c:pt>
                <c:pt idx="3366">
                  <c:v>-8.9919999999999334E-2</c:v>
                </c:pt>
                <c:pt idx="3367">
                  <c:v>-8.9919999999999334E-2</c:v>
                </c:pt>
                <c:pt idx="3368">
                  <c:v>-8.9919999999999334E-2</c:v>
                </c:pt>
                <c:pt idx="3369">
                  <c:v>-8.9919999999999334E-2</c:v>
                </c:pt>
                <c:pt idx="3370">
                  <c:v>-8.9919999999999334E-2</c:v>
                </c:pt>
                <c:pt idx="3371">
                  <c:v>-8.9919999999999334E-2</c:v>
                </c:pt>
                <c:pt idx="3372">
                  <c:v>-8.9919999999999334E-2</c:v>
                </c:pt>
                <c:pt idx="3373">
                  <c:v>-8.9919999999999334E-2</c:v>
                </c:pt>
                <c:pt idx="3374">
                  <c:v>-8.9919999999999334E-2</c:v>
                </c:pt>
                <c:pt idx="3375">
                  <c:v>-8.9919999999999334E-2</c:v>
                </c:pt>
                <c:pt idx="3376">
                  <c:v>-8.9919999999999334E-2</c:v>
                </c:pt>
                <c:pt idx="3377">
                  <c:v>-8.9919999999999334E-2</c:v>
                </c:pt>
                <c:pt idx="3378">
                  <c:v>-8.9919999999999334E-2</c:v>
                </c:pt>
                <c:pt idx="3379">
                  <c:v>-8.9919999999999334E-2</c:v>
                </c:pt>
                <c:pt idx="3380">
                  <c:v>-8.9919999999999334E-2</c:v>
                </c:pt>
                <c:pt idx="3381">
                  <c:v>-8.9919999999999334E-2</c:v>
                </c:pt>
                <c:pt idx="3382">
                  <c:v>-8.9919999999999334E-2</c:v>
                </c:pt>
                <c:pt idx="3383">
                  <c:v>-8.9919999999999334E-2</c:v>
                </c:pt>
                <c:pt idx="3384">
                  <c:v>-8.9919999999999334E-2</c:v>
                </c:pt>
                <c:pt idx="3385">
                  <c:v>-8.9919999999999334E-2</c:v>
                </c:pt>
                <c:pt idx="3386">
                  <c:v>-8.9919999999999334E-2</c:v>
                </c:pt>
                <c:pt idx="3387">
                  <c:v>-8.9919999999999334E-2</c:v>
                </c:pt>
                <c:pt idx="3388">
                  <c:v>-8.9919999999999334E-2</c:v>
                </c:pt>
                <c:pt idx="3389">
                  <c:v>-8.9919999999999334E-2</c:v>
                </c:pt>
                <c:pt idx="3390">
                  <c:v>-8.9919999999999334E-2</c:v>
                </c:pt>
                <c:pt idx="3391">
                  <c:v>-8.9919999999999334E-2</c:v>
                </c:pt>
                <c:pt idx="3392">
                  <c:v>-8.9919999999999334E-2</c:v>
                </c:pt>
                <c:pt idx="3393">
                  <c:v>-8.9919999999999334E-2</c:v>
                </c:pt>
                <c:pt idx="3394">
                  <c:v>-8.9919999999999334E-2</c:v>
                </c:pt>
                <c:pt idx="3395">
                  <c:v>-8.9919999999999334E-2</c:v>
                </c:pt>
                <c:pt idx="3396">
                  <c:v>-8.9919999999999334E-2</c:v>
                </c:pt>
                <c:pt idx="3397">
                  <c:v>-8.9919999999999334E-2</c:v>
                </c:pt>
                <c:pt idx="3398">
                  <c:v>-8.9919999999999334E-2</c:v>
                </c:pt>
                <c:pt idx="3399">
                  <c:v>-8.9919999999999334E-2</c:v>
                </c:pt>
                <c:pt idx="3400">
                  <c:v>-8.9919999999999334E-2</c:v>
                </c:pt>
                <c:pt idx="3401">
                  <c:v>-8.9919999999999334E-2</c:v>
                </c:pt>
                <c:pt idx="3402">
                  <c:v>-8.9919999999999334E-2</c:v>
                </c:pt>
                <c:pt idx="3403">
                  <c:v>-8.9919999999999334E-2</c:v>
                </c:pt>
                <c:pt idx="3404">
                  <c:v>-8.9919999999999334E-2</c:v>
                </c:pt>
                <c:pt idx="3405">
                  <c:v>-8.9919999999999334E-2</c:v>
                </c:pt>
                <c:pt idx="3406">
                  <c:v>-8.9919999999999334E-2</c:v>
                </c:pt>
                <c:pt idx="3407">
                  <c:v>-8.9919999999999334E-2</c:v>
                </c:pt>
                <c:pt idx="3408">
                  <c:v>-8.9919999999999334E-2</c:v>
                </c:pt>
                <c:pt idx="3409">
                  <c:v>-8.9919999999999334E-2</c:v>
                </c:pt>
                <c:pt idx="3410">
                  <c:v>-8.9919999999999334E-2</c:v>
                </c:pt>
                <c:pt idx="3411">
                  <c:v>-8.9919999999999334E-2</c:v>
                </c:pt>
                <c:pt idx="3412">
                  <c:v>-8.9919999999999334E-2</c:v>
                </c:pt>
                <c:pt idx="3413">
                  <c:v>-8.9919999999999334E-2</c:v>
                </c:pt>
                <c:pt idx="3414">
                  <c:v>-8.9919999999999334E-2</c:v>
                </c:pt>
                <c:pt idx="3415">
                  <c:v>-8.9919999999999334E-2</c:v>
                </c:pt>
                <c:pt idx="3416">
                  <c:v>-8.9919999999999334E-2</c:v>
                </c:pt>
                <c:pt idx="3417">
                  <c:v>-8.9919999999999334E-2</c:v>
                </c:pt>
                <c:pt idx="3418">
                  <c:v>-8.9919999999999334E-2</c:v>
                </c:pt>
                <c:pt idx="3419">
                  <c:v>-8.9919999999999334E-2</c:v>
                </c:pt>
                <c:pt idx="3420">
                  <c:v>-8.9919999999999334E-2</c:v>
                </c:pt>
                <c:pt idx="3421">
                  <c:v>-8.9919999999999334E-2</c:v>
                </c:pt>
                <c:pt idx="3422">
                  <c:v>-8.9919999999999334E-2</c:v>
                </c:pt>
                <c:pt idx="3423">
                  <c:v>-8.9919999999999334E-2</c:v>
                </c:pt>
                <c:pt idx="3424">
                  <c:v>-8.9919999999999334E-2</c:v>
                </c:pt>
                <c:pt idx="3425">
                  <c:v>-8.9919999999999334E-2</c:v>
                </c:pt>
                <c:pt idx="3426">
                  <c:v>-8.9919999999999334E-2</c:v>
                </c:pt>
                <c:pt idx="3427">
                  <c:v>-8.9919999999999334E-2</c:v>
                </c:pt>
                <c:pt idx="3428">
                  <c:v>-8.9919999999999334E-2</c:v>
                </c:pt>
                <c:pt idx="3429">
                  <c:v>-8.9919999999999334E-2</c:v>
                </c:pt>
                <c:pt idx="3430">
                  <c:v>-8.9919999999999334E-2</c:v>
                </c:pt>
                <c:pt idx="3431">
                  <c:v>-8.9919999999999334E-2</c:v>
                </c:pt>
                <c:pt idx="3432">
                  <c:v>-8.9919999999999334E-2</c:v>
                </c:pt>
                <c:pt idx="3433">
                  <c:v>-8.9919999999999334E-2</c:v>
                </c:pt>
                <c:pt idx="3434">
                  <c:v>-8.9919999999999334E-2</c:v>
                </c:pt>
                <c:pt idx="3435">
                  <c:v>-8.9919999999999334E-2</c:v>
                </c:pt>
                <c:pt idx="3436">
                  <c:v>-8.9919999999999334E-2</c:v>
                </c:pt>
                <c:pt idx="3437">
                  <c:v>-8.9919999999999334E-2</c:v>
                </c:pt>
                <c:pt idx="3438">
                  <c:v>-8.9919999999999334E-2</c:v>
                </c:pt>
                <c:pt idx="3439">
                  <c:v>-8.9919999999999334E-2</c:v>
                </c:pt>
                <c:pt idx="3440">
                  <c:v>-8.9919999999999334E-2</c:v>
                </c:pt>
                <c:pt idx="3441">
                  <c:v>-8.9919999999999334E-2</c:v>
                </c:pt>
                <c:pt idx="3442">
                  <c:v>-8.9919999999999334E-2</c:v>
                </c:pt>
                <c:pt idx="3443">
                  <c:v>-8.9919999999999334E-2</c:v>
                </c:pt>
                <c:pt idx="3444">
                  <c:v>-8.9919999999999334E-2</c:v>
                </c:pt>
                <c:pt idx="3445">
                  <c:v>-8.9919999999999334E-2</c:v>
                </c:pt>
                <c:pt idx="3446">
                  <c:v>-8.9919999999999334E-2</c:v>
                </c:pt>
                <c:pt idx="3447">
                  <c:v>-8.9919999999999334E-2</c:v>
                </c:pt>
                <c:pt idx="3448">
                  <c:v>-8.9919999999999334E-2</c:v>
                </c:pt>
                <c:pt idx="3449">
                  <c:v>-8.9919999999999334E-2</c:v>
                </c:pt>
                <c:pt idx="3450">
                  <c:v>-8.9919999999999334E-2</c:v>
                </c:pt>
                <c:pt idx="3451">
                  <c:v>-8.9919999999999334E-2</c:v>
                </c:pt>
                <c:pt idx="3452">
                  <c:v>-8.9919999999999334E-2</c:v>
                </c:pt>
                <c:pt idx="3453">
                  <c:v>-8.9919999999999334E-2</c:v>
                </c:pt>
                <c:pt idx="3454">
                  <c:v>-8.9919999999999334E-2</c:v>
                </c:pt>
                <c:pt idx="3455">
                  <c:v>-8.9919999999999334E-2</c:v>
                </c:pt>
                <c:pt idx="3456">
                  <c:v>-8.9919999999999334E-2</c:v>
                </c:pt>
                <c:pt idx="3457">
                  <c:v>-8.9919999999999334E-2</c:v>
                </c:pt>
                <c:pt idx="3458">
                  <c:v>-8.9919999999999334E-2</c:v>
                </c:pt>
                <c:pt idx="3459">
                  <c:v>-8.9919999999999334E-2</c:v>
                </c:pt>
                <c:pt idx="3460">
                  <c:v>-8.9919999999999334E-2</c:v>
                </c:pt>
                <c:pt idx="3461">
                  <c:v>-8.9919999999999334E-2</c:v>
                </c:pt>
                <c:pt idx="3462">
                  <c:v>-8.9919999999999334E-2</c:v>
                </c:pt>
                <c:pt idx="3463">
                  <c:v>-8.9919999999999334E-2</c:v>
                </c:pt>
                <c:pt idx="3464">
                  <c:v>-8.9919999999999334E-2</c:v>
                </c:pt>
                <c:pt idx="3465">
                  <c:v>-8.9919999999999334E-2</c:v>
                </c:pt>
                <c:pt idx="3466">
                  <c:v>-8.9919999999999334E-2</c:v>
                </c:pt>
                <c:pt idx="3467">
                  <c:v>-8.9919999999999334E-2</c:v>
                </c:pt>
                <c:pt idx="3468">
                  <c:v>-8.9919999999999334E-2</c:v>
                </c:pt>
                <c:pt idx="3469">
                  <c:v>-8.9919999999999334E-2</c:v>
                </c:pt>
                <c:pt idx="3470">
                  <c:v>-8.9919999999999334E-2</c:v>
                </c:pt>
                <c:pt idx="3471">
                  <c:v>-8.9919999999999334E-2</c:v>
                </c:pt>
                <c:pt idx="3472">
                  <c:v>-8.9919999999999334E-2</c:v>
                </c:pt>
                <c:pt idx="3473">
                  <c:v>-8.9919999999999334E-2</c:v>
                </c:pt>
                <c:pt idx="3474">
                  <c:v>-8.9919999999999334E-2</c:v>
                </c:pt>
                <c:pt idx="3475">
                  <c:v>-8.9919999999999334E-2</c:v>
                </c:pt>
                <c:pt idx="3476">
                  <c:v>-8.9919999999999334E-2</c:v>
                </c:pt>
                <c:pt idx="3477">
                  <c:v>-8.9919999999999334E-2</c:v>
                </c:pt>
                <c:pt idx="3478">
                  <c:v>-8.9919999999999334E-2</c:v>
                </c:pt>
                <c:pt idx="3479">
                  <c:v>-8.9919999999999334E-2</c:v>
                </c:pt>
                <c:pt idx="3480">
                  <c:v>-8.9919999999999334E-2</c:v>
                </c:pt>
                <c:pt idx="3481">
                  <c:v>-8.9919999999999334E-2</c:v>
                </c:pt>
                <c:pt idx="3482">
                  <c:v>-8.9919999999999334E-2</c:v>
                </c:pt>
                <c:pt idx="3483">
                  <c:v>-8.9919999999999334E-2</c:v>
                </c:pt>
                <c:pt idx="3484">
                  <c:v>-8.9919999999999334E-2</c:v>
                </c:pt>
                <c:pt idx="3485">
                  <c:v>-8.9919999999999334E-2</c:v>
                </c:pt>
                <c:pt idx="3486">
                  <c:v>-8.9919999999999334E-2</c:v>
                </c:pt>
                <c:pt idx="3487">
                  <c:v>-8.9919999999999334E-2</c:v>
                </c:pt>
                <c:pt idx="3488">
                  <c:v>-8.9919999999999334E-2</c:v>
                </c:pt>
                <c:pt idx="3489">
                  <c:v>-8.9919999999999334E-2</c:v>
                </c:pt>
                <c:pt idx="3490">
                  <c:v>-8.9919999999999334E-2</c:v>
                </c:pt>
                <c:pt idx="3491">
                  <c:v>-8.9919999999999334E-2</c:v>
                </c:pt>
                <c:pt idx="3492">
                  <c:v>-8.9919999999999334E-2</c:v>
                </c:pt>
                <c:pt idx="3493">
                  <c:v>-8.9919999999999334E-2</c:v>
                </c:pt>
                <c:pt idx="3494">
                  <c:v>-8.9919999999999334E-2</c:v>
                </c:pt>
                <c:pt idx="3495">
                  <c:v>-8.9919999999999334E-2</c:v>
                </c:pt>
                <c:pt idx="3496">
                  <c:v>-8.9919999999999334E-2</c:v>
                </c:pt>
                <c:pt idx="3497">
                  <c:v>-8.9919999999999334E-2</c:v>
                </c:pt>
                <c:pt idx="3498">
                  <c:v>-8.9919999999999334E-2</c:v>
                </c:pt>
                <c:pt idx="3499">
                  <c:v>-8.9919999999999334E-2</c:v>
                </c:pt>
                <c:pt idx="3500">
                  <c:v>-8.9919999999999334E-2</c:v>
                </c:pt>
                <c:pt idx="3501">
                  <c:v>-8.9919999999999334E-2</c:v>
                </c:pt>
                <c:pt idx="3502">
                  <c:v>-8.9919999999999334E-2</c:v>
                </c:pt>
                <c:pt idx="3503">
                  <c:v>-8.9919999999999334E-2</c:v>
                </c:pt>
                <c:pt idx="3504">
                  <c:v>-8.9919999999999334E-2</c:v>
                </c:pt>
                <c:pt idx="3505">
                  <c:v>-8.9919999999999334E-2</c:v>
                </c:pt>
                <c:pt idx="3506">
                  <c:v>-8.9919999999999334E-2</c:v>
                </c:pt>
                <c:pt idx="3507">
                  <c:v>-8.9919999999999334E-2</c:v>
                </c:pt>
                <c:pt idx="3508">
                  <c:v>-8.9919999999999334E-2</c:v>
                </c:pt>
                <c:pt idx="3509">
                  <c:v>-8.9919999999999334E-2</c:v>
                </c:pt>
                <c:pt idx="3510">
                  <c:v>-8.9919999999999334E-2</c:v>
                </c:pt>
                <c:pt idx="3511">
                  <c:v>-8.9919999999999334E-2</c:v>
                </c:pt>
                <c:pt idx="3512">
                  <c:v>-8.9919999999999334E-2</c:v>
                </c:pt>
                <c:pt idx="3513">
                  <c:v>-8.9919999999999334E-2</c:v>
                </c:pt>
                <c:pt idx="3514">
                  <c:v>-8.9919999999999334E-2</c:v>
                </c:pt>
                <c:pt idx="3515">
                  <c:v>-8.9919999999999334E-2</c:v>
                </c:pt>
                <c:pt idx="3516">
                  <c:v>-8.9919999999999334E-2</c:v>
                </c:pt>
                <c:pt idx="3517">
                  <c:v>-8.9919999999999334E-2</c:v>
                </c:pt>
                <c:pt idx="3518">
                  <c:v>-8.9919999999999334E-2</c:v>
                </c:pt>
                <c:pt idx="3519">
                  <c:v>-8.9919999999999334E-2</c:v>
                </c:pt>
                <c:pt idx="3520">
                  <c:v>-8.9919999999999334E-2</c:v>
                </c:pt>
                <c:pt idx="3521">
                  <c:v>-8.9919999999999334E-2</c:v>
                </c:pt>
                <c:pt idx="3522">
                  <c:v>-8.9919999999999334E-2</c:v>
                </c:pt>
                <c:pt idx="3523">
                  <c:v>-8.9919999999999334E-2</c:v>
                </c:pt>
                <c:pt idx="3524">
                  <c:v>-8.9919999999999334E-2</c:v>
                </c:pt>
                <c:pt idx="3525">
                  <c:v>-8.9919999999999334E-2</c:v>
                </c:pt>
                <c:pt idx="3526">
                  <c:v>-8.9919999999999334E-2</c:v>
                </c:pt>
                <c:pt idx="3527">
                  <c:v>-8.9919999999999334E-2</c:v>
                </c:pt>
                <c:pt idx="3528">
                  <c:v>-8.9919999999999334E-2</c:v>
                </c:pt>
                <c:pt idx="3529">
                  <c:v>-8.9919999999999334E-2</c:v>
                </c:pt>
                <c:pt idx="3530">
                  <c:v>-8.9919999999999334E-2</c:v>
                </c:pt>
                <c:pt idx="3531">
                  <c:v>-8.9919999999999334E-2</c:v>
                </c:pt>
                <c:pt idx="3532">
                  <c:v>-8.9919999999999334E-2</c:v>
                </c:pt>
                <c:pt idx="3533">
                  <c:v>-8.9919999999999334E-2</c:v>
                </c:pt>
                <c:pt idx="3534">
                  <c:v>-8.9919999999999334E-2</c:v>
                </c:pt>
                <c:pt idx="3535">
                  <c:v>-8.9919999999999334E-2</c:v>
                </c:pt>
                <c:pt idx="3536">
                  <c:v>-8.9919999999999334E-2</c:v>
                </c:pt>
                <c:pt idx="3537">
                  <c:v>-8.9919999999999334E-2</c:v>
                </c:pt>
                <c:pt idx="3538">
                  <c:v>-8.9919999999999334E-2</c:v>
                </c:pt>
                <c:pt idx="3539">
                  <c:v>-8.9919999999999334E-2</c:v>
                </c:pt>
                <c:pt idx="3540">
                  <c:v>-8.9919999999999334E-2</c:v>
                </c:pt>
                <c:pt idx="3541">
                  <c:v>-8.9919999999999334E-2</c:v>
                </c:pt>
                <c:pt idx="3542">
                  <c:v>-8.9919999999999334E-2</c:v>
                </c:pt>
                <c:pt idx="3543">
                  <c:v>-8.9919999999999334E-2</c:v>
                </c:pt>
                <c:pt idx="3544">
                  <c:v>-8.9919999999999334E-2</c:v>
                </c:pt>
                <c:pt idx="3545">
                  <c:v>-8.9919999999999334E-2</c:v>
                </c:pt>
                <c:pt idx="3546">
                  <c:v>-8.9919999999999334E-2</c:v>
                </c:pt>
                <c:pt idx="3547">
                  <c:v>-8.9919999999999334E-2</c:v>
                </c:pt>
                <c:pt idx="3548">
                  <c:v>-8.9919999999999334E-2</c:v>
                </c:pt>
                <c:pt idx="3549">
                  <c:v>-8.9919999999999334E-2</c:v>
                </c:pt>
                <c:pt idx="3550">
                  <c:v>-8.9919999999999334E-2</c:v>
                </c:pt>
                <c:pt idx="3551">
                  <c:v>-8.9919999999999334E-2</c:v>
                </c:pt>
                <c:pt idx="3552">
                  <c:v>-8.9919999999999334E-2</c:v>
                </c:pt>
                <c:pt idx="3553">
                  <c:v>-8.9919999999999334E-2</c:v>
                </c:pt>
                <c:pt idx="3554">
                  <c:v>-8.9919999999999334E-2</c:v>
                </c:pt>
                <c:pt idx="3555">
                  <c:v>-8.9919999999999334E-2</c:v>
                </c:pt>
                <c:pt idx="3556">
                  <c:v>-8.9919999999999334E-2</c:v>
                </c:pt>
                <c:pt idx="3557">
                  <c:v>-8.9919999999999334E-2</c:v>
                </c:pt>
                <c:pt idx="3558">
                  <c:v>-8.9919999999999334E-2</c:v>
                </c:pt>
                <c:pt idx="3559">
                  <c:v>-8.9919999999999334E-2</c:v>
                </c:pt>
                <c:pt idx="3560">
                  <c:v>-8.9919999999999334E-2</c:v>
                </c:pt>
                <c:pt idx="3561">
                  <c:v>-8.9919999999999334E-2</c:v>
                </c:pt>
                <c:pt idx="3562">
                  <c:v>-8.9919999999999334E-2</c:v>
                </c:pt>
                <c:pt idx="3563">
                  <c:v>-8.9919999999999334E-2</c:v>
                </c:pt>
                <c:pt idx="3564">
                  <c:v>-8.9919999999999334E-2</c:v>
                </c:pt>
                <c:pt idx="3565">
                  <c:v>-8.9919999999999334E-2</c:v>
                </c:pt>
                <c:pt idx="3566">
                  <c:v>-8.9919999999999334E-2</c:v>
                </c:pt>
                <c:pt idx="3567">
                  <c:v>-8.9919999999999334E-2</c:v>
                </c:pt>
                <c:pt idx="3568">
                  <c:v>-8.9919999999999334E-2</c:v>
                </c:pt>
                <c:pt idx="3569">
                  <c:v>-8.9919999999999334E-2</c:v>
                </c:pt>
                <c:pt idx="3570">
                  <c:v>-8.9919999999999334E-2</c:v>
                </c:pt>
                <c:pt idx="3571">
                  <c:v>-8.9919999999999334E-2</c:v>
                </c:pt>
                <c:pt idx="3572">
                  <c:v>-8.9919999999999334E-2</c:v>
                </c:pt>
                <c:pt idx="3573">
                  <c:v>-8.9919999999999334E-2</c:v>
                </c:pt>
                <c:pt idx="3574">
                  <c:v>-8.9919999999999334E-2</c:v>
                </c:pt>
                <c:pt idx="3575">
                  <c:v>-8.9919999999999334E-2</c:v>
                </c:pt>
                <c:pt idx="3576">
                  <c:v>-8.9919999999999334E-2</c:v>
                </c:pt>
                <c:pt idx="3577">
                  <c:v>-8.9919999999999334E-2</c:v>
                </c:pt>
                <c:pt idx="3578">
                  <c:v>-8.9919999999999334E-2</c:v>
                </c:pt>
                <c:pt idx="3579">
                  <c:v>-8.9919999999999334E-2</c:v>
                </c:pt>
                <c:pt idx="3580">
                  <c:v>-8.9919999999999334E-2</c:v>
                </c:pt>
                <c:pt idx="3581">
                  <c:v>-8.9919999999999334E-2</c:v>
                </c:pt>
                <c:pt idx="3582">
                  <c:v>-8.9919999999999334E-2</c:v>
                </c:pt>
                <c:pt idx="3583">
                  <c:v>-8.9919999999999334E-2</c:v>
                </c:pt>
                <c:pt idx="3584">
                  <c:v>-8.9919999999999334E-2</c:v>
                </c:pt>
                <c:pt idx="3585">
                  <c:v>-8.9919999999999334E-2</c:v>
                </c:pt>
                <c:pt idx="3586">
                  <c:v>-8.9919999999999334E-2</c:v>
                </c:pt>
                <c:pt idx="3587">
                  <c:v>-8.9919999999999334E-2</c:v>
                </c:pt>
                <c:pt idx="3588">
                  <c:v>-8.9919999999999334E-2</c:v>
                </c:pt>
                <c:pt idx="3589">
                  <c:v>-8.9919999999999334E-2</c:v>
                </c:pt>
                <c:pt idx="3590">
                  <c:v>-8.9919999999999334E-2</c:v>
                </c:pt>
                <c:pt idx="3591">
                  <c:v>-8.9919999999999334E-2</c:v>
                </c:pt>
                <c:pt idx="3592">
                  <c:v>-8.9919999999999334E-2</c:v>
                </c:pt>
                <c:pt idx="3593">
                  <c:v>-8.9919999999999334E-2</c:v>
                </c:pt>
                <c:pt idx="3594">
                  <c:v>-8.9919999999999334E-2</c:v>
                </c:pt>
                <c:pt idx="3595">
                  <c:v>-8.9919999999999334E-2</c:v>
                </c:pt>
                <c:pt idx="3596">
                  <c:v>-8.9919999999999334E-2</c:v>
                </c:pt>
                <c:pt idx="3597">
                  <c:v>-8.9919999999999334E-2</c:v>
                </c:pt>
                <c:pt idx="3598">
                  <c:v>-8.9919999999999334E-2</c:v>
                </c:pt>
                <c:pt idx="3599">
                  <c:v>-8.9919999999999334E-2</c:v>
                </c:pt>
                <c:pt idx="3600">
                  <c:v>-8.9919999999999334E-2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83A-4260-8DFA-2AEF8B39E4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24757552"/>
        <c:axId val="1424763792"/>
      </c:scatterChart>
      <c:valAx>
        <c:axId val="1424757552"/>
        <c:scaling>
          <c:orientation val="minMax"/>
          <c:max val="36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1800" dirty="0"/>
                  <a:t>凸輪旋轉角 </a:t>
                </a:r>
                <a:r>
                  <a:rPr lang="en-US" altLang="zh-TW" sz="1800" dirty="0"/>
                  <a:t>(</a:t>
                </a:r>
                <a:r>
                  <a:rPr lang="en-US" altLang="zh-TW" sz="1800" b="0" i="0" u="none" strike="noStrike" baseline="30000" dirty="0">
                    <a:effectLst/>
                  </a:rPr>
                  <a:t>o</a:t>
                </a:r>
                <a:r>
                  <a:rPr lang="en-US" altLang="zh-TW" sz="1800" dirty="0"/>
                  <a:t>)</a:t>
                </a:r>
                <a:endParaRPr lang="zh-TW" altLang="en-US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24763792"/>
        <c:crosses val="autoZero"/>
        <c:crossBetween val="midCat"/>
        <c:majorUnit val="60"/>
        <c:minorUnit val="10"/>
      </c:valAx>
      <c:valAx>
        <c:axId val="1424763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1800" dirty="0"/>
                  <a:t>絕對誤差 </a:t>
                </a:r>
                <a:r>
                  <a:rPr lang="en-US" altLang="zh-TW" sz="1800" dirty="0"/>
                  <a:t>(mm)</a:t>
                </a:r>
                <a:endParaRPr lang="zh-TW" altLang="en-US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247575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4244B9-CB70-45F2-876F-CE754FA9909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2F9F3ED-537A-421A-9926-BC8C22235EDE}">
      <dgm:prSet/>
      <dgm:spPr/>
      <dgm:t>
        <a:bodyPr/>
        <a:lstStyle/>
        <a:p>
          <a:r>
            <a:rPr lang="zh-TW" dirty="0"/>
            <a:t>由</a:t>
          </a:r>
          <a:r>
            <a:rPr lang="en-US" dirty="0" err="1"/>
            <a:t>matlab</a:t>
          </a:r>
          <a:r>
            <a:rPr lang="zh-TW" dirty="0"/>
            <a:t>數據繪製輪廓</a:t>
          </a:r>
        </a:p>
      </dgm:t>
    </dgm:pt>
    <dgm:pt modelId="{715C51E9-E3B5-4D55-9EEB-080330B9398E}" type="parTrans" cxnId="{843BB00A-B12F-4631-848B-5AB56FCE712B}">
      <dgm:prSet/>
      <dgm:spPr/>
      <dgm:t>
        <a:bodyPr/>
        <a:lstStyle/>
        <a:p>
          <a:endParaRPr lang="zh-TW" altLang="en-US"/>
        </a:p>
      </dgm:t>
    </dgm:pt>
    <dgm:pt modelId="{DDB8846F-DA84-4F49-8EF1-276EEC5606BA}" type="sibTrans" cxnId="{843BB00A-B12F-4631-848B-5AB56FCE712B}">
      <dgm:prSet/>
      <dgm:spPr/>
      <dgm:t>
        <a:bodyPr/>
        <a:lstStyle/>
        <a:p>
          <a:endParaRPr lang="zh-TW" altLang="en-US"/>
        </a:p>
      </dgm:t>
    </dgm:pt>
    <dgm:pt modelId="{ACB0F61B-58CC-40C2-ADEB-CB962D10BD20}">
      <dgm:prSet/>
      <dgm:spPr/>
      <dgm:t>
        <a:bodyPr/>
        <a:lstStyle/>
        <a:p>
          <a:r>
            <a:rPr lang="zh-TW" altLang="en-US" dirty="0"/>
            <a:t>運動學模擬</a:t>
          </a:r>
          <a:endParaRPr lang="zh-TW" dirty="0"/>
        </a:p>
      </dgm:t>
    </dgm:pt>
    <dgm:pt modelId="{96FEE9D1-DE72-4098-8BE1-9C1FDFAB57FE}" type="parTrans" cxnId="{50ED0ECE-D25D-4697-ABFB-888780159909}">
      <dgm:prSet/>
      <dgm:spPr/>
      <dgm:t>
        <a:bodyPr/>
        <a:lstStyle/>
        <a:p>
          <a:endParaRPr lang="zh-TW" altLang="en-US"/>
        </a:p>
      </dgm:t>
    </dgm:pt>
    <dgm:pt modelId="{82767CB4-4C69-4C2A-A918-2BC5D512076A}" type="sibTrans" cxnId="{50ED0ECE-D25D-4697-ABFB-888780159909}">
      <dgm:prSet/>
      <dgm:spPr/>
      <dgm:t>
        <a:bodyPr/>
        <a:lstStyle/>
        <a:p>
          <a:endParaRPr lang="zh-TW" altLang="en-US"/>
        </a:p>
      </dgm:t>
    </dgm:pt>
    <dgm:pt modelId="{6325210B-489B-41D0-A107-5161B640290A}">
      <dgm:prSet/>
      <dgm:spPr/>
      <dgm:t>
        <a:bodyPr/>
        <a:lstStyle/>
        <a:p>
          <a:r>
            <a:rPr lang="zh-TW" altLang="en-US" dirty="0"/>
            <a:t>匯入</a:t>
          </a:r>
          <a:r>
            <a:rPr lang="en-US" altLang="zh-TW" dirty="0"/>
            <a:t>inventor</a:t>
          </a:r>
          <a:r>
            <a:rPr lang="zh-TW" altLang="en-US" dirty="0"/>
            <a:t>製作凸輪</a:t>
          </a:r>
          <a:endParaRPr lang="zh-TW" dirty="0"/>
        </a:p>
      </dgm:t>
    </dgm:pt>
    <dgm:pt modelId="{38DC673B-0D06-412F-A01E-F76EC42DFDD6}" type="parTrans" cxnId="{F6B80C03-DD64-4297-8306-B3BB479A334E}">
      <dgm:prSet/>
      <dgm:spPr/>
      <dgm:t>
        <a:bodyPr/>
        <a:lstStyle/>
        <a:p>
          <a:endParaRPr lang="zh-TW" altLang="en-US"/>
        </a:p>
      </dgm:t>
    </dgm:pt>
    <dgm:pt modelId="{A1EA6B82-84B6-4560-BECC-C378B89DC176}" type="sibTrans" cxnId="{F6B80C03-DD64-4297-8306-B3BB479A334E}">
      <dgm:prSet/>
      <dgm:spPr/>
      <dgm:t>
        <a:bodyPr/>
        <a:lstStyle/>
        <a:p>
          <a:endParaRPr lang="zh-TW" altLang="en-US"/>
        </a:p>
      </dgm:t>
    </dgm:pt>
    <dgm:pt modelId="{CE10E0FE-E92E-4385-A082-910E8E12AD85}">
      <dgm:prSet/>
      <dgm:spPr/>
      <dgm:t>
        <a:bodyPr/>
        <a:lstStyle/>
        <a:p>
          <a:r>
            <a:rPr lang="zh-TW" altLang="en-US" dirty="0"/>
            <a:t>與</a:t>
          </a:r>
          <a:r>
            <a:rPr lang="en-US" altLang="zh-TW" dirty="0" err="1"/>
            <a:t>matlab</a:t>
          </a:r>
          <a:r>
            <a:rPr lang="zh-TW" altLang="en-US" dirty="0"/>
            <a:t>數值相比較</a:t>
          </a:r>
          <a:endParaRPr lang="zh-TW" dirty="0"/>
        </a:p>
      </dgm:t>
    </dgm:pt>
    <dgm:pt modelId="{4C3D383B-9586-4753-BE2A-040F26557593}" type="parTrans" cxnId="{BAF74A45-52D0-4B0C-B91F-27FCE7A3B3F5}">
      <dgm:prSet/>
      <dgm:spPr/>
      <dgm:t>
        <a:bodyPr/>
        <a:lstStyle/>
        <a:p>
          <a:endParaRPr lang="zh-TW" altLang="en-US"/>
        </a:p>
      </dgm:t>
    </dgm:pt>
    <dgm:pt modelId="{38569629-1032-437E-B579-689A2CEBEC56}" type="sibTrans" cxnId="{BAF74A45-52D0-4B0C-B91F-27FCE7A3B3F5}">
      <dgm:prSet/>
      <dgm:spPr/>
      <dgm:t>
        <a:bodyPr/>
        <a:lstStyle/>
        <a:p>
          <a:endParaRPr lang="zh-TW" altLang="en-US"/>
        </a:p>
      </dgm:t>
    </dgm:pt>
    <dgm:pt modelId="{F95DB0ED-0F6F-4CFA-BCEC-AE6B6C8C8E82}" type="pres">
      <dgm:prSet presAssocID="{674244B9-CB70-45F2-876F-CE754FA99096}" presName="Name0" presStyleCnt="0">
        <dgm:presLayoutVars>
          <dgm:dir/>
          <dgm:resizeHandles val="exact"/>
        </dgm:presLayoutVars>
      </dgm:prSet>
      <dgm:spPr/>
    </dgm:pt>
    <dgm:pt modelId="{90E159C0-E658-4957-A93A-15D2B8C039A5}" type="pres">
      <dgm:prSet presAssocID="{62F9F3ED-537A-421A-9926-BC8C22235EDE}" presName="node" presStyleLbl="node1" presStyleIdx="0" presStyleCnt="4">
        <dgm:presLayoutVars>
          <dgm:bulletEnabled val="1"/>
        </dgm:presLayoutVars>
      </dgm:prSet>
      <dgm:spPr/>
    </dgm:pt>
    <dgm:pt modelId="{76BF1CE2-6870-4C41-A474-8B652E52DA35}" type="pres">
      <dgm:prSet presAssocID="{DDB8846F-DA84-4F49-8EF1-276EEC5606BA}" presName="sibTrans" presStyleLbl="sibTrans2D1" presStyleIdx="0" presStyleCnt="3"/>
      <dgm:spPr/>
    </dgm:pt>
    <dgm:pt modelId="{0D443F18-C42A-4FC7-AA61-DC619AB481E2}" type="pres">
      <dgm:prSet presAssocID="{DDB8846F-DA84-4F49-8EF1-276EEC5606BA}" presName="connectorText" presStyleLbl="sibTrans2D1" presStyleIdx="0" presStyleCnt="3"/>
      <dgm:spPr/>
    </dgm:pt>
    <dgm:pt modelId="{D19AD8B7-C5F9-4374-AE4C-9281CACE13A2}" type="pres">
      <dgm:prSet presAssocID="{6325210B-489B-41D0-A107-5161B640290A}" presName="node" presStyleLbl="node1" presStyleIdx="1" presStyleCnt="4">
        <dgm:presLayoutVars>
          <dgm:bulletEnabled val="1"/>
        </dgm:presLayoutVars>
      </dgm:prSet>
      <dgm:spPr/>
    </dgm:pt>
    <dgm:pt modelId="{3668562D-4710-4710-8E3D-7F38E29F0269}" type="pres">
      <dgm:prSet presAssocID="{A1EA6B82-84B6-4560-BECC-C378B89DC176}" presName="sibTrans" presStyleLbl="sibTrans2D1" presStyleIdx="1" presStyleCnt="3"/>
      <dgm:spPr/>
    </dgm:pt>
    <dgm:pt modelId="{FC20026A-FB8C-4640-A6DE-66FECD418C19}" type="pres">
      <dgm:prSet presAssocID="{A1EA6B82-84B6-4560-BECC-C378B89DC176}" presName="connectorText" presStyleLbl="sibTrans2D1" presStyleIdx="1" presStyleCnt="3"/>
      <dgm:spPr/>
    </dgm:pt>
    <dgm:pt modelId="{B915F2E2-34C4-4CAA-ADA0-36469BAE39CD}" type="pres">
      <dgm:prSet presAssocID="{ACB0F61B-58CC-40C2-ADEB-CB962D10BD20}" presName="node" presStyleLbl="node1" presStyleIdx="2" presStyleCnt="4">
        <dgm:presLayoutVars>
          <dgm:bulletEnabled val="1"/>
        </dgm:presLayoutVars>
      </dgm:prSet>
      <dgm:spPr/>
    </dgm:pt>
    <dgm:pt modelId="{26B63CE8-E23F-48A8-863A-AC014DC409CB}" type="pres">
      <dgm:prSet presAssocID="{82767CB4-4C69-4C2A-A918-2BC5D512076A}" presName="sibTrans" presStyleLbl="sibTrans2D1" presStyleIdx="2" presStyleCnt="3"/>
      <dgm:spPr/>
    </dgm:pt>
    <dgm:pt modelId="{18A0DD25-F62D-4C66-A649-B6D040929ABF}" type="pres">
      <dgm:prSet presAssocID="{82767CB4-4C69-4C2A-A918-2BC5D512076A}" presName="connectorText" presStyleLbl="sibTrans2D1" presStyleIdx="2" presStyleCnt="3"/>
      <dgm:spPr/>
    </dgm:pt>
    <dgm:pt modelId="{D3696A05-6F79-4964-AAF5-567E6576100D}" type="pres">
      <dgm:prSet presAssocID="{CE10E0FE-E92E-4385-A082-910E8E12AD85}" presName="node" presStyleLbl="node1" presStyleIdx="3" presStyleCnt="4">
        <dgm:presLayoutVars>
          <dgm:bulletEnabled val="1"/>
        </dgm:presLayoutVars>
      </dgm:prSet>
      <dgm:spPr/>
    </dgm:pt>
  </dgm:ptLst>
  <dgm:cxnLst>
    <dgm:cxn modelId="{F6B80C03-DD64-4297-8306-B3BB479A334E}" srcId="{674244B9-CB70-45F2-876F-CE754FA99096}" destId="{6325210B-489B-41D0-A107-5161B640290A}" srcOrd="1" destOrd="0" parTransId="{38DC673B-0D06-412F-A01E-F76EC42DFDD6}" sibTransId="{A1EA6B82-84B6-4560-BECC-C378B89DC176}"/>
    <dgm:cxn modelId="{843BB00A-B12F-4631-848B-5AB56FCE712B}" srcId="{674244B9-CB70-45F2-876F-CE754FA99096}" destId="{62F9F3ED-537A-421A-9926-BC8C22235EDE}" srcOrd="0" destOrd="0" parTransId="{715C51E9-E3B5-4D55-9EEB-080330B9398E}" sibTransId="{DDB8846F-DA84-4F49-8EF1-276EEC5606BA}"/>
    <dgm:cxn modelId="{3318050D-72A7-4DEA-B688-A84FF5A2EF2A}" type="presOf" srcId="{CE10E0FE-E92E-4385-A082-910E8E12AD85}" destId="{D3696A05-6F79-4964-AAF5-567E6576100D}" srcOrd="0" destOrd="0" presId="urn:microsoft.com/office/officeart/2005/8/layout/process1"/>
    <dgm:cxn modelId="{30ACF027-5540-4A63-B98D-D759691B1769}" type="presOf" srcId="{ACB0F61B-58CC-40C2-ADEB-CB962D10BD20}" destId="{B915F2E2-34C4-4CAA-ADA0-36469BAE39CD}" srcOrd="0" destOrd="0" presId="urn:microsoft.com/office/officeart/2005/8/layout/process1"/>
    <dgm:cxn modelId="{08C5F13D-0B08-4587-95DF-2214B9823372}" type="presOf" srcId="{DDB8846F-DA84-4F49-8EF1-276EEC5606BA}" destId="{76BF1CE2-6870-4C41-A474-8B652E52DA35}" srcOrd="0" destOrd="0" presId="urn:microsoft.com/office/officeart/2005/8/layout/process1"/>
    <dgm:cxn modelId="{85F5A53F-F852-45A5-B67E-8A8495BF89B9}" type="presOf" srcId="{62F9F3ED-537A-421A-9926-BC8C22235EDE}" destId="{90E159C0-E658-4957-A93A-15D2B8C039A5}" srcOrd="0" destOrd="0" presId="urn:microsoft.com/office/officeart/2005/8/layout/process1"/>
    <dgm:cxn modelId="{77157864-FB26-4E51-806F-8855741201CE}" type="presOf" srcId="{DDB8846F-DA84-4F49-8EF1-276EEC5606BA}" destId="{0D443F18-C42A-4FC7-AA61-DC619AB481E2}" srcOrd="1" destOrd="0" presId="urn:microsoft.com/office/officeart/2005/8/layout/process1"/>
    <dgm:cxn modelId="{BAF74A45-52D0-4B0C-B91F-27FCE7A3B3F5}" srcId="{674244B9-CB70-45F2-876F-CE754FA99096}" destId="{CE10E0FE-E92E-4385-A082-910E8E12AD85}" srcOrd="3" destOrd="0" parTransId="{4C3D383B-9586-4753-BE2A-040F26557593}" sibTransId="{38569629-1032-437E-B579-689A2CEBEC56}"/>
    <dgm:cxn modelId="{4B69C051-4D60-40A4-B47A-6DD5DF9A1431}" type="presOf" srcId="{A1EA6B82-84B6-4560-BECC-C378B89DC176}" destId="{3668562D-4710-4710-8E3D-7F38E29F0269}" srcOrd="0" destOrd="0" presId="urn:microsoft.com/office/officeart/2005/8/layout/process1"/>
    <dgm:cxn modelId="{A6181A84-D17A-46AC-9259-5CF3174110C5}" type="presOf" srcId="{674244B9-CB70-45F2-876F-CE754FA99096}" destId="{F95DB0ED-0F6F-4CFA-BCEC-AE6B6C8C8E82}" srcOrd="0" destOrd="0" presId="urn:microsoft.com/office/officeart/2005/8/layout/process1"/>
    <dgm:cxn modelId="{70E0E4A7-D51C-4827-A7C4-409A43FCA1E2}" type="presOf" srcId="{A1EA6B82-84B6-4560-BECC-C378B89DC176}" destId="{FC20026A-FB8C-4640-A6DE-66FECD418C19}" srcOrd="1" destOrd="0" presId="urn:microsoft.com/office/officeart/2005/8/layout/process1"/>
    <dgm:cxn modelId="{2D669DA9-4109-4B3D-97C2-79BF48CD38FD}" type="presOf" srcId="{6325210B-489B-41D0-A107-5161B640290A}" destId="{D19AD8B7-C5F9-4374-AE4C-9281CACE13A2}" srcOrd="0" destOrd="0" presId="urn:microsoft.com/office/officeart/2005/8/layout/process1"/>
    <dgm:cxn modelId="{50ED0ECE-D25D-4697-ABFB-888780159909}" srcId="{674244B9-CB70-45F2-876F-CE754FA99096}" destId="{ACB0F61B-58CC-40C2-ADEB-CB962D10BD20}" srcOrd="2" destOrd="0" parTransId="{96FEE9D1-DE72-4098-8BE1-9C1FDFAB57FE}" sibTransId="{82767CB4-4C69-4C2A-A918-2BC5D512076A}"/>
    <dgm:cxn modelId="{2DAA99E2-EA7F-4C56-9184-6F85E9DA1F73}" type="presOf" srcId="{82767CB4-4C69-4C2A-A918-2BC5D512076A}" destId="{26B63CE8-E23F-48A8-863A-AC014DC409CB}" srcOrd="0" destOrd="0" presId="urn:microsoft.com/office/officeart/2005/8/layout/process1"/>
    <dgm:cxn modelId="{134A77F7-FEFA-498F-A052-E9A7B246B437}" type="presOf" srcId="{82767CB4-4C69-4C2A-A918-2BC5D512076A}" destId="{18A0DD25-F62D-4C66-A649-B6D040929ABF}" srcOrd="1" destOrd="0" presId="urn:microsoft.com/office/officeart/2005/8/layout/process1"/>
    <dgm:cxn modelId="{9FC1D94B-66AA-4499-A7F6-8533EF922F7D}" type="presParOf" srcId="{F95DB0ED-0F6F-4CFA-BCEC-AE6B6C8C8E82}" destId="{90E159C0-E658-4957-A93A-15D2B8C039A5}" srcOrd="0" destOrd="0" presId="urn:microsoft.com/office/officeart/2005/8/layout/process1"/>
    <dgm:cxn modelId="{FC2FCDC1-A045-4370-A428-2540BD1DF4AE}" type="presParOf" srcId="{F95DB0ED-0F6F-4CFA-BCEC-AE6B6C8C8E82}" destId="{76BF1CE2-6870-4C41-A474-8B652E52DA35}" srcOrd="1" destOrd="0" presId="urn:microsoft.com/office/officeart/2005/8/layout/process1"/>
    <dgm:cxn modelId="{A129C4BB-BB25-4D05-97E0-4F8F33A4C1B6}" type="presParOf" srcId="{76BF1CE2-6870-4C41-A474-8B652E52DA35}" destId="{0D443F18-C42A-4FC7-AA61-DC619AB481E2}" srcOrd="0" destOrd="0" presId="urn:microsoft.com/office/officeart/2005/8/layout/process1"/>
    <dgm:cxn modelId="{F1D12D17-E48F-4076-969A-39F410BB4623}" type="presParOf" srcId="{F95DB0ED-0F6F-4CFA-BCEC-AE6B6C8C8E82}" destId="{D19AD8B7-C5F9-4374-AE4C-9281CACE13A2}" srcOrd="2" destOrd="0" presId="urn:microsoft.com/office/officeart/2005/8/layout/process1"/>
    <dgm:cxn modelId="{67397332-33DF-4A2C-8318-5BEACDEF6E10}" type="presParOf" srcId="{F95DB0ED-0F6F-4CFA-BCEC-AE6B6C8C8E82}" destId="{3668562D-4710-4710-8E3D-7F38E29F0269}" srcOrd="3" destOrd="0" presId="urn:microsoft.com/office/officeart/2005/8/layout/process1"/>
    <dgm:cxn modelId="{FA0465EC-7057-4E5B-9C15-8693013A2AA2}" type="presParOf" srcId="{3668562D-4710-4710-8E3D-7F38E29F0269}" destId="{FC20026A-FB8C-4640-A6DE-66FECD418C19}" srcOrd="0" destOrd="0" presId="urn:microsoft.com/office/officeart/2005/8/layout/process1"/>
    <dgm:cxn modelId="{A3D5630C-5C91-4ED8-BA43-01D073C934E8}" type="presParOf" srcId="{F95DB0ED-0F6F-4CFA-BCEC-AE6B6C8C8E82}" destId="{B915F2E2-34C4-4CAA-ADA0-36469BAE39CD}" srcOrd="4" destOrd="0" presId="urn:microsoft.com/office/officeart/2005/8/layout/process1"/>
    <dgm:cxn modelId="{EDF9C76A-C3D4-4878-B18B-E59A126D09DA}" type="presParOf" srcId="{F95DB0ED-0F6F-4CFA-BCEC-AE6B6C8C8E82}" destId="{26B63CE8-E23F-48A8-863A-AC014DC409CB}" srcOrd="5" destOrd="0" presId="urn:microsoft.com/office/officeart/2005/8/layout/process1"/>
    <dgm:cxn modelId="{4EF08847-F9AB-4522-9298-EA4718084FE6}" type="presParOf" srcId="{26B63CE8-E23F-48A8-863A-AC014DC409CB}" destId="{18A0DD25-F62D-4C66-A649-B6D040929ABF}" srcOrd="0" destOrd="0" presId="urn:microsoft.com/office/officeart/2005/8/layout/process1"/>
    <dgm:cxn modelId="{45FFD3AF-4D8E-4EAC-9119-030D78739A87}" type="presParOf" srcId="{F95DB0ED-0F6F-4CFA-BCEC-AE6B6C8C8E82}" destId="{D3696A05-6F79-4964-AAF5-567E6576100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4244B9-CB70-45F2-876F-CE754FA99096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TW" altLang="en-US"/>
        </a:p>
      </dgm:t>
    </dgm:pt>
    <dgm:pt modelId="{62F9F3ED-537A-421A-9926-BC8C22235EDE}">
      <dgm:prSet/>
      <dgm:spPr/>
      <dgm:t>
        <a:bodyPr/>
        <a:lstStyle/>
        <a:p>
          <a:r>
            <a:rPr lang="zh-TW" dirty="0"/>
            <a:t>由</a:t>
          </a:r>
          <a:r>
            <a:rPr lang="en-US" dirty="0"/>
            <a:t>inventor</a:t>
          </a:r>
          <a:r>
            <a:rPr lang="zh-TW" dirty="0"/>
            <a:t>強制從動件</a:t>
          </a:r>
        </a:p>
      </dgm:t>
    </dgm:pt>
    <dgm:pt modelId="{715C51E9-E3B5-4D55-9EEB-080330B9398E}" type="parTrans" cxnId="{843BB00A-B12F-4631-848B-5AB56FCE712B}">
      <dgm:prSet/>
      <dgm:spPr/>
      <dgm:t>
        <a:bodyPr/>
        <a:lstStyle/>
        <a:p>
          <a:endParaRPr lang="zh-TW" altLang="en-US"/>
        </a:p>
      </dgm:t>
    </dgm:pt>
    <dgm:pt modelId="{DDB8846F-DA84-4F49-8EF1-276EEC5606BA}" type="sibTrans" cxnId="{843BB00A-B12F-4631-848B-5AB56FCE712B}">
      <dgm:prSet/>
      <dgm:spPr/>
      <dgm:t>
        <a:bodyPr/>
        <a:lstStyle/>
        <a:p>
          <a:endParaRPr lang="zh-TW" altLang="en-US"/>
        </a:p>
      </dgm:t>
    </dgm:pt>
    <dgm:pt modelId="{6325210B-489B-41D0-A107-5161B640290A}">
      <dgm:prSet/>
      <dgm:spPr/>
      <dgm:t>
        <a:bodyPr/>
        <a:lstStyle/>
        <a:p>
          <a:r>
            <a:rPr lang="zh-TW" altLang="en-US" dirty="0"/>
            <a:t>得出凸輪</a:t>
          </a:r>
          <a:r>
            <a:rPr lang="zh-TW" dirty="0"/>
            <a:t>節曲線</a:t>
          </a:r>
        </a:p>
      </dgm:t>
    </dgm:pt>
    <dgm:pt modelId="{38DC673B-0D06-412F-A01E-F76EC42DFDD6}" type="parTrans" cxnId="{F6B80C03-DD64-4297-8306-B3BB479A334E}">
      <dgm:prSet/>
      <dgm:spPr/>
      <dgm:t>
        <a:bodyPr/>
        <a:lstStyle/>
        <a:p>
          <a:endParaRPr lang="zh-TW" altLang="en-US"/>
        </a:p>
      </dgm:t>
    </dgm:pt>
    <dgm:pt modelId="{A1EA6B82-84B6-4560-BECC-C378B89DC176}" type="sibTrans" cxnId="{F6B80C03-DD64-4297-8306-B3BB479A334E}">
      <dgm:prSet/>
      <dgm:spPr/>
      <dgm:t>
        <a:bodyPr/>
        <a:lstStyle/>
        <a:p>
          <a:endParaRPr lang="zh-TW" altLang="en-US"/>
        </a:p>
      </dgm:t>
    </dgm:pt>
    <dgm:pt modelId="{CE10E0FE-E92E-4385-A082-910E8E12AD85}">
      <dgm:prSet/>
      <dgm:spPr/>
      <dgm:t>
        <a:bodyPr/>
        <a:lstStyle/>
        <a:p>
          <a:r>
            <a:rPr lang="zh-TW" altLang="en-US" dirty="0"/>
            <a:t>與</a:t>
          </a:r>
          <a:r>
            <a:rPr lang="en-US" altLang="zh-TW" dirty="0" err="1"/>
            <a:t>matlab</a:t>
          </a:r>
          <a:r>
            <a:rPr lang="zh-TW" altLang="en-US" dirty="0"/>
            <a:t>計算數值相比較</a:t>
          </a:r>
          <a:endParaRPr lang="zh-TW" dirty="0"/>
        </a:p>
      </dgm:t>
    </dgm:pt>
    <dgm:pt modelId="{4C3D383B-9586-4753-BE2A-040F26557593}" type="parTrans" cxnId="{BAF74A45-52D0-4B0C-B91F-27FCE7A3B3F5}">
      <dgm:prSet/>
      <dgm:spPr/>
      <dgm:t>
        <a:bodyPr/>
        <a:lstStyle/>
        <a:p>
          <a:endParaRPr lang="zh-TW" altLang="en-US"/>
        </a:p>
      </dgm:t>
    </dgm:pt>
    <dgm:pt modelId="{38569629-1032-437E-B579-689A2CEBEC56}" type="sibTrans" cxnId="{BAF74A45-52D0-4B0C-B91F-27FCE7A3B3F5}">
      <dgm:prSet/>
      <dgm:spPr/>
      <dgm:t>
        <a:bodyPr/>
        <a:lstStyle/>
        <a:p>
          <a:endParaRPr lang="zh-TW" altLang="en-US"/>
        </a:p>
      </dgm:t>
    </dgm:pt>
    <dgm:pt modelId="{F95DB0ED-0F6F-4CFA-BCEC-AE6B6C8C8E82}" type="pres">
      <dgm:prSet presAssocID="{674244B9-CB70-45F2-876F-CE754FA99096}" presName="Name0" presStyleCnt="0">
        <dgm:presLayoutVars>
          <dgm:dir/>
          <dgm:resizeHandles val="exact"/>
        </dgm:presLayoutVars>
      </dgm:prSet>
      <dgm:spPr/>
    </dgm:pt>
    <dgm:pt modelId="{90E159C0-E658-4957-A93A-15D2B8C039A5}" type="pres">
      <dgm:prSet presAssocID="{62F9F3ED-537A-421A-9926-BC8C22235EDE}" presName="node" presStyleLbl="node1" presStyleIdx="0" presStyleCnt="3">
        <dgm:presLayoutVars>
          <dgm:bulletEnabled val="1"/>
        </dgm:presLayoutVars>
      </dgm:prSet>
      <dgm:spPr/>
    </dgm:pt>
    <dgm:pt modelId="{76BF1CE2-6870-4C41-A474-8B652E52DA35}" type="pres">
      <dgm:prSet presAssocID="{DDB8846F-DA84-4F49-8EF1-276EEC5606BA}" presName="sibTrans" presStyleLbl="sibTrans2D1" presStyleIdx="0" presStyleCnt="2"/>
      <dgm:spPr/>
    </dgm:pt>
    <dgm:pt modelId="{0D443F18-C42A-4FC7-AA61-DC619AB481E2}" type="pres">
      <dgm:prSet presAssocID="{DDB8846F-DA84-4F49-8EF1-276EEC5606BA}" presName="connectorText" presStyleLbl="sibTrans2D1" presStyleIdx="0" presStyleCnt="2"/>
      <dgm:spPr/>
    </dgm:pt>
    <dgm:pt modelId="{D19AD8B7-C5F9-4374-AE4C-9281CACE13A2}" type="pres">
      <dgm:prSet presAssocID="{6325210B-489B-41D0-A107-5161B640290A}" presName="node" presStyleLbl="node1" presStyleIdx="1" presStyleCnt="3">
        <dgm:presLayoutVars>
          <dgm:bulletEnabled val="1"/>
        </dgm:presLayoutVars>
      </dgm:prSet>
      <dgm:spPr/>
    </dgm:pt>
    <dgm:pt modelId="{3668562D-4710-4710-8E3D-7F38E29F0269}" type="pres">
      <dgm:prSet presAssocID="{A1EA6B82-84B6-4560-BECC-C378B89DC176}" presName="sibTrans" presStyleLbl="sibTrans2D1" presStyleIdx="1" presStyleCnt="2"/>
      <dgm:spPr/>
    </dgm:pt>
    <dgm:pt modelId="{FC20026A-FB8C-4640-A6DE-66FECD418C19}" type="pres">
      <dgm:prSet presAssocID="{A1EA6B82-84B6-4560-BECC-C378B89DC176}" presName="connectorText" presStyleLbl="sibTrans2D1" presStyleIdx="1" presStyleCnt="2"/>
      <dgm:spPr/>
    </dgm:pt>
    <dgm:pt modelId="{D3696A05-6F79-4964-AAF5-567E6576100D}" type="pres">
      <dgm:prSet presAssocID="{CE10E0FE-E92E-4385-A082-910E8E12AD85}" presName="node" presStyleLbl="node1" presStyleIdx="2" presStyleCnt="3">
        <dgm:presLayoutVars>
          <dgm:bulletEnabled val="1"/>
        </dgm:presLayoutVars>
      </dgm:prSet>
      <dgm:spPr/>
    </dgm:pt>
  </dgm:ptLst>
  <dgm:cxnLst>
    <dgm:cxn modelId="{F6B80C03-DD64-4297-8306-B3BB479A334E}" srcId="{674244B9-CB70-45F2-876F-CE754FA99096}" destId="{6325210B-489B-41D0-A107-5161B640290A}" srcOrd="1" destOrd="0" parTransId="{38DC673B-0D06-412F-A01E-F76EC42DFDD6}" sibTransId="{A1EA6B82-84B6-4560-BECC-C378B89DC176}"/>
    <dgm:cxn modelId="{843BB00A-B12F-4631-848B-5AB56FCE712B}" srcId="{674244B9-CB70-45F2-876F-CE754FA99096}" destId="{62F9F3ED-537A-421A-9926-BC8C22235EDE}" srcOrd="0" destOrd="0" parTransId="{715C51E9-E3B5-4D55-9EEB-080330B9398E}" sibTransId="{DDB8846F-DA84-4F49-8EF1-276EEC5606BA}"/>
    <dgm:cxn modelId="{3318050D-72A7-4DEA-B688-A84FF5A2EF2A}" type="presOf" srcId="{CE10E0FE-E92E-4385-A082-910E8E12AD85}" destId="{D3696A05-6F79-4964-AAF5-567E6576100D}" srcOrd="0" destOrd="0" presId="urn:microsoft.com/office/officeart/2005/8/layout/process1"/>
    <dgm:cxn modelId="{08C5F13D-0B08-4587-95DF-2214B9823372}" type="presOf" srcId="{DDB8846F-DA84-4F49-8EF1-276EEC5606BA}" destId="{76BF1CE2-6870-4C41-A474-8B652E52DA35}" srcOrd="0" destOrd="0" presId="urn:microsoft.com/office/officeart/2005/8/layout/process1"/>
    <dgm:cxn modelId="{85F5A53F-F852-45A5-B67E-8A8495BF89B9}" type="presOf" srcId="{62F9F3ED-537A-421A-9926-BC8C22235EDE}" destId="{90E159C0-E658-4957-A93A-15D2B8C039A5}" srcOrd="0" destOrd="0" presId="urn:microsoft.com/office/officeart/2005/8/layout/process1"/>
    <dgm:cxn modelId="{77157864-FB26-4E51-806F-8855741201CE}" type="presOf" srcId="{DDB8846F-DA84-4F49-8EF1-276EEC5606BA}" destId="{0D443F18-C42A-4FC7-AA61-DC619AB481E2}" srcOrd="1" destOrd="0" presId="urn:microsoft.com/office/officeart/2005/8/layout/process1"/>
    <dgm:cxn modelId="{BAF74A45-52D0-4B0C-B91F-27FCE7A3B3F5}" srcId="{674244B9-CB70-45F2-876F-CE754FA99096}" destId="{CE10E0FE-E92E-4385-A082-910E8E12AD85}" srcOrd="2" destOrd="0" parTransId="{4C3D383B-9586-4753-BE2A-040F26557593}" sibTransId="{38569629-1032-437E-B579-689A2CEBEC56}"/>
    <dgm:cxn modelId="{4B69C051-4D60-40A4-B47A-6DD5DF9A1431}" type="presOf" srcId="{A1EA6B82-84B6-4560-BECC-C378B89DC176}" destId="{3668562D-4710-4710-8E3D-7F38E29F0269}" srcOrd="0" destOrd="0" presId="urn:microsoft.com/office/officeart/2005/8/layout/process1"/>
    <dgm:cxn modelId="{A6181A84-D17A-46AC-9259-5CF3174110C5}" type="presOf" srcId="{674244B9-CB70-45F2-876F-CE754FA99096}" destId="{F95DB0ED-0F6F-4CFA-BCEC-AE6B6C8C8E82}" srcOrd="0" destOrd="0" presId="urn:microsoft.com/office/officeart/2005/8/layout/process1"/>
    <dgm:cxn modelId="{70E0E4A7-D51C-4827-A7C4-409A43FCA1E2}" type="presOf" srcId="{A1EA6B82-84B6-4560-BECC-C378B89DC176}" destId="{FC20026A-FB8C-4640-A6DE-66FECD418C19}" srcOrd="1" destOrd="0" presId="urn:microsoft.com/office/officeart/2005/8/layout/process1"/>
    <dgm:cxn modelId="{2D669DA9-4109-4B3D-97C2-79BF48CD38FD}" type="presOf" srcId="{6325210B-489B-41D0-A107-5161B640290A}" destId="{D19AD8B7-C5F9-4374-AE4C-9281CACE13A2}" srcOrd="0" destOrd="0" presId="urn:microsoft.com/office/officeart/2005/8/layout/process1"/>
    <dgm:cxn modelId="{9FC1D94B-66AA-4499-A7F6-8533EF922F7D}" type="presParOf" srcId="{F95DB0ED-0F6F-4CFA-BCEC-AE6B6C8C8E82}" destId="{90E159C0-E658-4957-A93A-15D2B8C039A5}" srcOrd="0" destOrd="0" presId="urn:microsoft.com/office/officeart/2005/8/layout/process1"/>
    <dgm:cxn modelId="{FC2FCDC1-A045-4370-A428-2540BD1DF4AE}" type="presParOf" srcId="{F95DB0ED-0F6F-4CFA-BCEC-AE6B6C8C8E82}" destId="{76BF1CE2-6870-4C41-A474-8B652E52DA35}" srcOrd="1" destOrd="0" presId="urn:microsoft.com/office/officeart/2005/8/layout/process1"/>
    <dgm:cxn modelId="{A129C4BB-BB25-4D05-97E0-4F8F33A4C1B6}" type="presParOf" srcId="{76BF1CE2-6870-4C41-A474-8B652E52DA35}" destId="{0D443F18-C42A-4FC7-AA61-DC619AB481E2}" srcOrd="0" destOrd="0" presId="urn:microsoft.com/office/officeart/2005/8/layout/process1"/>
    <dgm:cxn modelId="{F1D12D17-E48F-4076-969A-39F410BB4623}" type="presParOf" srcId="{F95DB0ED-0F6F-4CFA-BCEC-AE6B6C8C8E82}" destId="{D19AD8B7-C5F9-4374-AE4C-9281CACE13A2}" srcOrd="2" destOrd="0" presId="urn:microsoft.com/office/officeart/2005/8/layout/process1"/>
    <dgm:cxn modelId="{67397332-33DF-4A2C-8318-5BEACDEF6E10}" type="presParOf" srcId="{F95DB0ED-0F6F-4CFA-BCEC-AE6B6C8C8E82}" destId="{3668562D-4710-4710-8E3D-7F38E29F0269}" srcOrd="3" destOrd="0" presId="urn:microsoft.com/office/officeart/2005/8/layout/process1"/>
    <dgm:cxn modelId="{FA0465EC-7057-4E5B-9C15-8693013A2AA2}" type="presParOf" srcId="{3668562D-4710-4710-8E3D-7F38E29F0269}" destId="{FC20026A-FB8C-4640-A6DE-66FECD418C19}" srcOrd="0" destOrd="0" presId="urn:microsoft.com/office/officeart/2005/8/layout/process1"/>
    <dgm:cxn modelId="{45FFD3AF-4D8E-4EAC-9119-030D78739A87}" type="presParOf" srcId="{F95DB0ED-0F6F-4CFA-BCEC-AE6B6C8C8E82}" destId="{D3696A05-6F79-4964-AAF5-567E6576100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E159C0-E658-4957-A93A-15D2B8C039A5}">
      <dsp:nvSpPr>
        <dsp:cNvPr id="0" name=""/>
        <dsp:cNvSpPr/>
      </dsp:nvSpPr>
      <dsp:spPr>
        <a:xfrm>
          <a:off x="4621" y="45354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500" kern="1200" dirty="0"/>
            <a:t>由</a:t>
          </a:r>
          <a:r>
            <a:rPr lang="en-US" sz="2500" kern="1200" dirty="0" err="1"/>
            <a:t>matlab</a:t>
          </a:r>
          <a:r>
            <a:rPr lang="zh-TW" sz="2500" kern="1200" dirty="0"/>
            <a:t>數據繪製輪廓</a:t>
          </a:r>
        </a:p>
      </dsp:txBody>
      <dsp:txXfrm>
        <a:off x="40127" y="489048"/>
        <a:ext cx="1949441" cy="1141260"/>
      </dsp:txXfrm>
    </dsp:sp>
    <dsp:sp modelId="{76BF1CE2-6870-4C41-A474-8B652E52DA35}">
      <dsp:nvSpPr>
        <dsp:cNvPr id="0" name=""/>
        <dsp:cNvSpPr/>
      </dsp:nvSpPr>
      <dsp:spPr>
        <a:xfrm>
          <a:off x="2227119" y="80914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/>
        </a:p>
      </dsp:txBody>
      <dsp:txXfrm>
        <a:off x="2227119" y="909356"/>
        <a:ext cx="299835" cy="300644"/>
      </dsp:txXfrm>
    </dsp:sp>
    <dsp:sp modelId="{D19AD8B7-C5F9-4374-AE4C-9281CACE13A2}">
      <dsp:nvSpPr>
        <dsp:cNvPr id="0" name=""/>
        <dsp:cNvSpPr/>
      </dsp:nvSpPr>
      <dsp:spPr>
        <a:xfrm>
          <a:off x="2833255" y="45354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匯入</a:t>
          </a:r>
          <a:r>
            <a:rPr lang="en-US" altLang="zh-TW" sz="2500" kern="1200" dirty="0"/>
            <a:t>inventor</a:t>
          </a:r>
          <a:r>
            <a:rPr lang="zh-TW" altLang="en-US" sz="2500" kern="1200" dirty="0"/>
            <a:t>製作凸輪</a:t>
          </a:r>
          <a:endParaRPr lang="zh-TW" sz="2500" kern="1200" dirty="0"/>
        </a:p>
      </dsp:txBody>
      <dsp:txXfrm>
        <a:off x="2868761" y="489048"/>
        <a:ext cx="1949441" cy="1141260"/>
      </dsp:txXfrm>
    </dsp:sp>
    <dsp:sp modelId="{3668562D-4710-4710-8E3D-7F38E29F0269}">
      <dsp:nvSpPr>
        <dsp:cNvPr id="0" name=""/>
        <dsp:cNvSpPr/>
      </dsp:nvSpPr>
      <dsp:spPr>
        <a:xfrm>
          <a:off x="5055754" y="80914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/>
        </a:p>
      </dsp:txBody>
      <dsp:txXfrm>
        <a:off x="5055754" y="909356"/>
        <a:ext cx="299835" cy="300644"/>
      </dsp:txXfrm>
    </dsp:sp>
    <dsp:sp modelId="{B915F2E2-34C4-4CAA-ADA0-36469BAE39CD}">
      <dsp:nvSpPr>
        <dsp:cNvPr id="0" name=""/>
        <dsp:cNvSpPr/>
      </dsp:nvSpPr>
      <dsp:spPr>
        <a:xfrm>
          <a:off x="5661890" y="45354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運動學模擬</a:t>
          </a:r>
          <a:endParaRPr lang="zh-TW" sz="2500" kern="1200" dirty="0"/>
        </a:p>
      </dsp:txBody>
      <dsp:txXfrm>
        <a:off x="5697396" y="489048"/>
        <a:ext cx="1949441" cy="1141260"/>
      </dsp:txXfrm>
    </dsp:sp>
    <dsp:sp modelId="{26B63CE8-E23F-48A8-863A-AC014DC409CB}">
      <dsp:nvSpPr>
        <dsp:cNvPr id="0" name=""/>
        <dsp:cNvSpPr/>
      </dsp:nvSpPr>
      <dsp:spPr>
        <a:xfrm>
          <a:off x="7884389" y="80914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/>
        </a:p>
      </dsp:txBody>
      <dsp:txXfrm>
        <a:off x="7884389" y="909356"/>
        <a:ext cx="299835" cy="300644"/>
      </dsp:txXfrm>
    </dsp:sp>
    <dsp:sp modelId="{D3696A05-6F79-4964-AAF5-567E6576100D}">
      <dsp:nvSpPr>
        <dsp:cNvPr id="0" name=""/>
        <dsp:cNvSpPr/>
      </dsp:nvSpPr>
      <dsp:spPr>
        <a:xfrm>
          <a:off x="8490525" y="45354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與</a:t>
          </a:r>
          <a:r>
            <a:rPr lang="en-US" altLang="zh-TW" sz="2500" kern="1200" dirty="0" err="1"/>
            <a:t>matlab</a:t>
          </a:r>
          <a:r>
            <a:rPr lang="zh-TW" altLang="en-US" sz="2500" kern="1200" dirty="0"/>
            <a:t>數值相比較</a:t>
          </a:r>
          <a:endParaRPr lang="zh-TW" sz="2500" kern="1200" dirty="0"/>
        </a:p>
      </dsp:txBody>
      <dsp:txXfrm>
        <a:off x="8526031" y="489048"/>
        <a:ext cx="1949441" cy="1141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E159C0-E658-4957-A93A-15D2B8C039A5}">
      <dsp:nvSpPr>
        <dsp:cNvPr id="0" name=""/>
        <dsp:cNvSpPr/>
      </dsp:nvSpPr>
      <dsp:spPr>
        <a:xfrm>
          <a:off x="7752" y="85834"/>
          <a:ext cx="2317154" cy="1390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700" kern="1200" dirty="0"/>
            <a:t>由</a:t>
          </a:r>
          <a:r>
            <a:rPr lang="en-US" sz="2700" kern="1200" dirty="0"/>
            <a:t>inventor</a:t>
          </a:r>
          <a:r>
            <a:rPr lang="zh-TW" sz="2700" kern="1200" dirty="0"/>
            <a:t>強制從動件</a:t>
          </a:r>
        </a:p>
      </dsp:txBody>
      <dsp:txXfrm>
        <a:off x="48472" y="126554"/>
        <a:ext cx="2235714" cy="1308852"/>
      </dsp:txXfrm>
    </dsp:sp>
    <dsp:sp modelId="{76BF1CE2-6870-4C41-A474-8B652E52DA35}">
      <dsp:nvSpPr>
        <dsp:cNvPr id="0" name=""/>
        <dsp:cNvSpPr/>
      </dsp:nvSpPr>
      <dsp:spPr>
        <a:xfrm>
          <a:off x="2556623" y="493653"/>
          <a:ext cx="491236" cy="5746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200" kern="1200"/>
        </a:p>
      </dsp:txBody>
      <dsp:txXfrm>
        <a:off x="2556623" y="608584"/>
        <a:ext cx="343865" cy="344792"/>
      </dsp:txXfrm>
    </dsp:sp>
    <dsp:sp modelId="{D19AD8B7-C5F9-4374-AE4C-9281CACE13A2}">
      <dsp:nvSpPr>
        <dsp:cNvPr id="0" name=""/>
        <dsp:cNvSpPr/>
      </dsp:nvSpPr>
      <dsp:spPr>
        <a:xfrm>
          <a:off x="3251769" y="85834"/>
          <a:ext cx="2317154" cy="1390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700" kern="1200" dirty="0"/>
            <a:t>得出凸輪</a:t>
          </a:r>
          <a:r>
            <a:rPr lang="zh-TW" sz="2700" kern="1200" dirty="0"/>
            <a:t>節曲線</a:t>
          </a:r>
        </a:p>
      </dsp:txBody>
      <dsp:txXfrm>
        <a:off x="3292489" y="126554"/>
        <a:ext cx="2235714" cy="1308852"/>
      </dsp:txXfrm>
    </dsp:sp>
    <dsp:sp modelId="{3668562D-4710-4710-8E3D-7F38E29F0269}">
      <dsp:nvSpPr>
        <dsp:cNvPr id="0" name=""/>
        <dsp:cNvSpPr/>
      </dsp:nvSpPr>
      <dsp:spPr>
        <a:xfrm>
          <a:off x="5800639" y="493653"/>
          <a:ext cx="491236" cy="5746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200" kern="1200"/>
        </a:p>
      </dsp:txBody>
      <dsp:txXfrm>
        <a:off x="5800639" y="608584"/>
        <a:ext cx="343865" cy="344792"/>
      </dsp:txXfrm>
    </dsp:sp>
    <dsp:sp modelId="{D3696A05-6F79-4964-AAF5-567E6576100D}">
      <dsp:nvSpPr>
        <dsp:cNvPr id="0" name=""/>
        <dsp:cNvSpPr/>
      </dsp:nvSpPr>
      <dsp:spPr>
        <a:xfrm>
          <a:off x="6495786" y="85834"/>
          <a:ext cx="2317154" cy="13902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700" kern="1200" dirty="0"/>
            <a:t>與</a:t>
          </a:r>
          <a:r>
            <a:rPr lang="en-US" altLang="zh-TW" sz="2700" kern="1200" dirty="0" err="1"/>
            <a:t>matlab</a:t>
          </a:r>
          <a:r>
            <a:rPr lang="zh-TW" altLang="en-US" sz="2700" kern="1200" dirty="0"/>
            <a:t>計算數值相比較</a:t>
          </a:r>
          <a:endParaRPr lang="zh-TW" sz="2700" kern="1200" dirty="0"/>
        </a:p>
      </dsp:txBody>
      <dsp:txXfrm>
        <a:off x="6536506" y="126554"/>
        <a:ext cx="2235714" cy="13088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15257-3EF2-43E4-A703-902C027BD1B6}" type="datetimeFigureOut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C59BF-0EE5-464D-9F30-37FA4F3DE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83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4413E1-799F-46BF-FFEA-DA5A4704D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CFD3C77-3B09-FDB4-A9EC-835E5D787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E0602-078C-143E-B854-C1636B73C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B854-BCC3-4BF7-9081-6AF82BE843E7}" type="datetime1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34CB0D-F7D7-ECA2-E0D4-14F7B2A1B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FAED2C-3432-B52F-7C50-206C67B6D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/>
            </a:lvl1pPr>
          </a:lstStyle>
          <a:p>
            <a:fld id="{4097B94F-E9D2-40B5-9818-3B16CB707DC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662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78C878-AF40-6A64-2015-1391F658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A39C3D1-FE41-7306-9386-94857FC1A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378AF2-69DE-E3D1-6FB0-ED98F1AFC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26694-214A-401E-AA1A-95F39063882D}" type="datetime1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D9046B2-BFFF-9239-D83A-A68A12D73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C0890A-AE98-1011-942A-EE581A07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185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696D9C9-3B7B-1277-0ABB-235C738DB2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95DD7D0-271F-A0B4-3108-95294ECC2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CFA073-233E-2510-6AD3-B938761D4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6EE45-6CCD-421B-8427-84AC36509F5A}" type="datetime1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66E9D6-5677-8C91-0CC0-98D0C0D7A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AB3741-B352-4E13-1272-EA61EB01D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2016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D6C0C6-8FD8-5499-76A9-24DFCB06D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F55E56-55C3-125B-00A7-0BAC1E4A5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DFD797-C03E-C4B8-FAED-FABE37804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FE704-EFF5-4D21-8C40-35A920EAE029}" type="datetime1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B4148FB-5EAB-2620-3F93-D2F287A06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EA20B3-5847-02CD-DE03-E753F65E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66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CADE2E-8741-5F55-E08F-272B73415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4C49AB-8B47-12A5-4D06-B6A56E85E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B88DC6-F024-2E14-D28F-CF3D8A778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DB817-2403-485A-9847-06D44DE651F6}" type="datetime1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CEAB4E-FB79-2CA3-BB65-FE3B7E778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CC4268-5949-6C3A-DA10-DF54CFCD8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4202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A8C5FC-4351-32A1-F2C8-19D21AA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C47E54-6959-30FC-48D4-9CE6E018F5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14E3ADD-5DF3-0FF0-E6A8-2D40F199B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3AA8C1-EF7B-A542-D9B8-4797185F9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FD30-B693-457C-9C12-EA0F1BFF7ED2}" type="datetime1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61D5197-13C1-63F2-995F-D099BACA2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5DC8E0-90C0-DCB9-3535-A5FC69F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7005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997B5-B1DA-15CD-E457-2551623D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3DB068-2BA4-767D-007F-AD46757B7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C05FE48-5AC8-AD4C-51FC-D632BCCAE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4508AD6-0149-A190-DD4B-4C41F190AA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1DCE50C-C3BA-EAFC-A040-BE95FF2DC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7794CDA-AB85-7A29-5F03-A0AD90DA9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50E9-93AE-48A5-A6FB-953293E01DA0}" type="datetime1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45E0D4A-AB7D-7B72-FF70-AAD86F039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EFEEF82-9F4A-E2D2-3F5E-B57F782F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5736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AD6CB9-A5BE-C7F7-7F70-9E45BB08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2110D50-F7C2-C014-FA0A-2102BC85F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21865-AC37-4679-9F14-1D4DB7739BFD}" type="datetime1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72E569C-630C-953E-A681-5B93F23E5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F320DC9-B8D5-8BEF-BDBC-0F3472E9B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2938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21DB8DA-94B1-5B10-EC5D-1D16D4E84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D6BAF-5D18-4D7E-8AA6-FACDB70B15C0}" type="datetime1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E1241F4-338B-8BA9-1622-8B562DACB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56755F-E3BB-3186-DF1B-905EFCE73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634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4A64F6-08F9-B44E-633B-EC8A02F18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E655A6-818E-C3B5-4483-0716B3D2C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1138F52-C7C0-3A13-CEAF-451BD46AF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A901F5E-E57D-E20A-C485-2301FE022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EA3FE-2C85-4B75-A804-55E046F2B451}" type="datetime1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7C87868-EACE-11C7-3155-1B7898BF6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2B8F1BA-439C-2863-5580-21A871285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038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CF59C1-4A6E-4E28-B44B-9453F3B0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BB22E72-1307-B4EE-88D3-E757B607D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3E15BC0-6514-5059-63D3-38DC339B2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E30F61-1D3E-49B1-D5B5-4F9A900C0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74ACF-DD12-4C4A-930F-DADFE82CD629}" type="datetime1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44E3C47-715B-C6A6-B64E-20EAD65CA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4AB7D45-9E3D-D388-AD9C-7A040B3D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3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42D4059-871F-6343-6F66-FB33CE8D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3DAA6A-B712-BF0E-2AE2-BF5D635A6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B8B2CA-DC69-02A4-4B4C-D6BE3E565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79E4A-184A-4EFC-8CD9-D0DF1A7B8F31}" type="datetime1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0A6539-241E-FD08-4544-45172AB86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8F61DD5-1F1B-82E5-969F-EBCA3B85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7B94F-E9D2-40B5-9818-3B16CB707DC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6399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kv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5D1BE3-D1B8-9C5E-1010-6FB04990FB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瞬心向量法繪製凸輪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29D8830-060B-2CD1-1577-DEF8001CF0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zh-TW" altLang="en-US" dirty="0"/>
              <a:t>周奕彬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018C234-9CD7-879A-044E-8DA3ECF3B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0516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F6A817-B62A-72A8-6734-B4E94BD4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兩種比對方法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E593E52-414F-905A-9628-831FAE1999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6070339"/>
              </p:ext>
            </p:extLst>
          </p:nvPr>
        </p:nvGraphicFramePr>
        <p:xfrm>
          <a:off x="838200" y="1825625"/>
          <a:ext cx="10515600" cy="2119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81CEAF-12B3-8C7D-6E52-CE566C5B1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10</a:t>
            </a:fld>
            <a:endParaRPr lang="zh-TW" altLang="en-US"/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82189082-6B02-C843-78EB-C07842AD40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4526396"/>
              </p:ext>
            </p:extLst>
          </p:nvPr>
        </p:nvGraphicFramePr>
        <p:xfrm>
          <a:off x="1685653" y="4376057"/>
          <a:ext cx="8820694" cy="1561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25808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029B05-B5C7-A856-587B-9173E85A4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由</a:t>
            </a:r>
            <a:r>
              <a:rPr lang="en-US" altLang="zh-TW" dirty="0" err="1"/>
              <a:t>matlab</a:t>
            </a:r>
            <a:r>
              <a:rPr lang="zh-TW" altLang="en-US" dirty="0"/>
              <a:t>數據繪製凸輪輪廓得出數據與原計算的數值相比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81FC0B-C820-2DC9-D847-AE8EFBC2C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EE19903-7187-A863-2158-2298DAD8C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11</a:t>
            </a:fld>
            <a:endParaRPr lang="zh-TW" altLang="en-US"/>
          </a:p>
        </p:txBody>
      </p:sp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80DC3569-1C00-C086-E0AC-D2D2500514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2468951"/>
              </p:ext>
            </p:extLst>
          </p:nvPr>
        </p:nvGraphicFramePr>
        <p:xfrm>
          <a:off x="1869636" y="1027906"/>
          <a:ext cx="8452725" cy="46100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表格 7">
            <a:extLst>
              <a:ext uri="{FF2B5EF4-FFF2-40B4-BE49-F238E27FC236}">
                <a16:creationId xmlns:a16="http://schemas.microsoft.com/office/drawing/2014/main" id="{CD053A7B-5AC0-5CDA-8DE8-F708D0A3ED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905627"/>
              </p:ext>
            </p:extLst>
          </p:nvPr>
        </p:nvGraphicFramePr>
        <p:xfrm>
          <a:off x="2136587" y="5713730"/>
          <a:ext cx="7918825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765">
                  <a:extLst>
                    <a:ext uri="{9D8B030D-6E8A-4147-A177-3AD203B41FA5}">
                      <a16:colId xmlns:a16="http://schemas.microsoft.com/office/drawing/2014/main" val="1667563393"/>
                    </a:ext>
                  </a:extLst>
                </a:gridCol>
                <a:gridCol w="1583765">
                  <a:extLst>
                    <a:ext uri="{9D8B030D-6E8A-4147-A177-3AD203B41FA5}">
                      <a16:colId xmlns:a16="http://schemas.microsoft.com/office/drawing/2014/main" val="3293298344"/>
                    </a:ext>
                  </a:extLst>
                </a:gridCol>
                <a:gridCol w="1583765">
                  <a:extLst>
                    <a:ext uri="{9D8B030D-6E8A-4147-A177-3AD203B41FA5}">
                      <a16:colId xmlns:a16="http://schemas.microsoft.com/office/drawing/2014/main" val="530266418"/>
                    </a:ext>
                  </a:extLst>
                </a:gridCol>
                <a:gridCol w="1583765">
                  <a:extLst>
                    <a:ext uri="{9D8B030D-6E8A-4147-A177-3AD203B41FA5}">
                      <a16:colId xmlns:a16="http://schemas.microsoft.com/office/drawing/2014/main" val="4008173041"/>
                    </a:ext>
                  </a:extLst>
                </a:gridCol>
                <a:gridCol w="1583765">
                  <a:extLst>
                    <a:ext uri="{9D8B030D-6E8A-4147-A177-3AD203B41FA5}">
                      <a16:colId xmlns:a16="http://schemas.microsoft.com/office/drawing/2014/main" val="1901829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凸輪旋轉角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- 100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- 190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- 300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- 360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285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從動件位置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擺線運動曲線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上升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 mm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暫停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擺線運動曲線下降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 mm</a:t>
                      </a:r>
                      <a:endParaRPr lang="zh-TW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暫停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648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6103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283C84-53EE-2352-E09A-45D753279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由</a:t>
            </a:r>
            <a:r>
              <a:rPr lang="en-US" altLang="zh-TW" dirty="0"/>
              <a:t>inventor</a:t>
            </a:r>
            <a:r>
              <a:rPr lang="zh-TW" altLang="en-US" dirty="0"/>
              <a:t>強制從動件運動所繪出的凸輪節曲線與</a:t>
            </a:r>
            <a:r>
              <a:rPr lang="en-US" altLang="zh-TW" dirty="0" err="1"/>
              <a:t>matlab</a:t>
            </a:r>
            <a:r>
              <a:rPr lang="zh-TW" altLang="en-US" dirty="0"/>
              <a:t>數值比較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12DE4A-2745-A7ED-45E1-F522D8F6E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6" name="表格 7">
            <a:extLst>
              <a:ext uri="{FF2B5EF4-FFF2-40B4-BE49-F238E27FC236}">
                <a16:creationId xmlns:a16="http://schemas.microsoft.com/office/drawing/2014/main" id="{3DA31130-262F-DC01-AFE3-A0609679D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877637"/>
              </p:ext>
            </p:extLst>
          </p:nvPr>
        </p:nvGraphicFramePr>
        <p:xfrm>
          <a:off x="2153806" y="5713730"/>
          <a:ext cx="7918825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765">
                  <a:extLst>
                    <a:ext uri="{9D8B030D-6E8A-4147-A177-3AD203B41FA5}">
                      <a16:colId xmlns:a16="http://schemas.microsoft.com/office/drawing/2014/main" val="1667563393"/>
                    </a:ext>
                  </a:extLst>
                </a:gridCol>
                <a:gridCol w="1583765">
                  <a:extLst>
                    <a:ext uri="{9D8B030D-6E8A-4147-A177-3AD203B41FA5}">
                      <a16:colId xmlns:a16="http://schemas.microsoft.com/office/drawing/2014/main" val="3293298344"/>
                    </a:ext>
                  </a:extLst>
                </a:gridCol>
                <a:gridCol w="1583765">
                  <a:extLst>
                    <a:ext uri="{9D8B030D-6E8A-4147-A177-3AD203B41FA5}">
                      <a16:colId xmlns:a16="http://schemas.microsoft.com/office/drawing/2014/main" val="530266418"/>
                    </a:ext>
                  </a:extLst>
                </a:gridCol>
                <a:gridCol w="1583765">
                  <a:extLst>
                    <a:ext uri="{9D8B030D-6E8A-4147-A177-3AD203B41FA5}">
                      <a16:colId xmlns:a16="http://schemas.microsoft.com/office/drawing/2014/main" val="4008173041"/>
                    </a:ext>
                  </a:extLst>
                </a:gridCol>
                <a:gridCol w="1583765">
                  <a:extLst>
                    <a:ext uri="{9D8B030D-6E8A-4147-A177-3AD203B41FA5}">
                      <a16:colId xmlns:a16="http://schemas.microsoft.com/office/drawing/2014/main" val="1901829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凸輪旋轉角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- 100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- 190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- 300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- 360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285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從動件位置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擺線運動曲線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上升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 mm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暫停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擺線運動曲線下降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 mm</a:t>
                      </a:r>
                      <a:endParaRPr lang="zh-TW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暫停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648003"/>
                  </a:ext>
                </a:extLst>
              </a:tr>
            </a:tbl>
          </a:graphicData>
        </a:graphic>
      </p:graphicFrame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966556-BE48-E8F9-DA9E-D386BFD7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12</a:t>
            </a:fld>
            <a:endParaRPr lang="zh-TW" altLang="en-US" dirty="0"/>
          </a:p>
        </p:txBody>
      </p:sp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81864D58-49C3-832D-9BBF-585929FDF2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1340675"/>
              </p:ext>
            </p:extLst>
          </p:nvPr>
        </p:nvGraphicFramePr>
        <p:xfrm>
          <a:off x="1931514" y="1253331"/>
          <a:ext cx="8328971" cy="4351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71807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5F8D1A-E44A-9BD2-D454-DA138B474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誤差來源可能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80BE36-3C09-0012-13D2-EF28438E0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雲行線的繪製與真實輪廓有距離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取的點數不夠多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Inventor</a:t>
            </a:r>
            <a:r>
              <a:rPr lang="zh-TW" altLang="en-US" dirty="0"/>
              <a:t> 有效位數較少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7B927B-608A-82F8-8FA6-CF547B2F3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082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E8B55A-4178-ADC1-9B2A-D2ED3F318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未來目標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A5AEA1-3BFE-EC12-57ED-07AEFDBBA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分辨每一段動作的誤差來源與大小區別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以搖擺滾子型凸輪重複第二部分的模擬與分析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B3D6F4-9B9E-CF78-F94A-B0C7BE477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133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E28D02-6387-31E1-1A32-C943CD31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9C8CCB-3509-1D7F-FAA5-9C3BE5FA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以搖擺滾子型凸輪解釋瞬心向量法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求偏位滾子型凸輪輪廓和求計算與模擬間的誤差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C444C77-7672-32B0-39DD-B37448453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0149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B4A4C9-DE37-7CED-A179-3D4AE598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瞬心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AAE2D2-5528-BB6D-7EED-8CE8B95EA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</a:rPr>
              <a:t>兩連桿在同時間下具有相同速度之一點。</a:t>
            </a:r>
            <a:endParaRPr lang="en-US" altLang="zh-TW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en-US" altLang="zh-TW" dirty="0">
              <a:solidFill>
                <a:srgbClr val="333333"/>
              </a:solidFill>
              <a:latin typeface="Helvetica Neue"/>
            </a:endParaRPr>
          </a:p>
          <a:p>
            <a:endParaRPr lang="zh-TW" altLang="en-US" dirty="0"/>
          </a:p>
        </p:txBody>
      </p:sp>
      <p:pic>
        <p:nvPicPr>
          <p:cNvPr id="4" name="2023-04-19 11-13-50">
            <a:hlinkClick r:id="" action="ppaction://media"/>
            <a:extLst>
              <a:ext uri="{FF2B5EF4-FFF2-40B4-BE49-F238E27FC236}">
                <a16:creationId xmlns:a16="http://schemas.microsoft.com/office/drawing/2014/main" id="{7F9B853F-D2D7-3D31-E9EC-FDBD114D4C8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2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2380853"/>
            <a:ext cx="4321175" cy="3240881"/>
          </a:xfrm>
          <a:prstGeom prst="rect">
            <a:avLst/>
          </a:prstGeom>
        </p:spPr>
      </p:pic>
      <p:pic>
        <p:nvPicPr>
          <p:cNvPr id="6" name="2023-04-19 11-20-46">
            <a:hlinkClick r:id="" action="ppaction://media"/>
            <a:extLst>
              <a:ext uri="{FF2B5EF4-FFF2-40B4-BE49-F238E27FC236}">
                <a16:creationId xmlns:a16="http://schemas.microsoft.com/office/drawing/2014/main" id="{C61CF7B2-233B-A75C-E379-2CFA897AB01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375" end="138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05597" y="2380853"/>
            <a:ext cx="3698875" cy="277415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77EBF15-852A-F71F-5D64-34A61922DF6F}"/>
              </a:ext>
            </a:extLst>
          </p:cNvPr>
          <p:cNvSpPr txBox="1"/>
          <p:nvPr/>
        </p:nvSpPr>
        <p:spPr>
          <a:xfrm>
            <a:off x="1770693" y="5212850"/>
            <a:ext cx="24561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/>
              <a:t>旋轉對</a:t>
            </a:r>
            <a:endParaRPr lang="en-US" altLang="zh-TW" sz="2800" dirty="0"/>
          </a:p>
          <a:p>
            <a:pPr algn="ctr"/>
            <a:r>
              <a:rPr lang="zh-TW" altLang="en-US" sz="2800" dirty="0"/>
              <a:t>瞬心在旋轉點</a:t>
            </a:r>
            <a:endParaRPr lang="en-US" altLang="zh-TW" sz="2800" dirty="0"/>
          </a:p>
          <a:p>
            <a:pPr algn="ctr"/>
            <a:endParaRPr lang="zh-TW" altLang="en-US" sz="2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61085F2-DF5B-8D85-530C-9696D556549E}"/>
              </a:ext>
            </a:extLst>
          </p:cNvPr>
          <p:cNvSpPr txBox="1"/>
          <p:nvPr/>
        </p:nvSpPr>
        <p:spPr>
          <a:xfrm>
            <a:off x="7205946" y="5256779"/>
            <a:ext cx="2698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/>
              <a:t>滑動對</a:t>
            </a:r>
            <a:endParaRPr lang="en-US" altLang="zh-TW" sz="2800" dirty="0"/>
          </a:p>
          <a:p>
            <a:pPr algn="ctr"/>
            <a:r>
              <a:rPr lang="zh-TW" altLang="en-US" sz="2800" dirty="0"/>
              <a:t>瞬心在無窮遠處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2F6E89C-5C30-5EF6-51C9-F9194546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63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37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2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7BA5B5-CE2D-E569-3342-93CF688FF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搖擺滾子型凸輪之瞬心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85BF94-1D26-655D-5ECB-3E119136C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DF81C39-F1BB-8FCA-57F6-0B10102FA1ED}"/>
              </a:ext>
            </a:extLst>
          </p:cNvPr>
          <p:cNvSpPr txBox="1"/>
          <p:nvPr/>
        </p:nvSpPr>
        <p:spPr>
          <a:xfrm>
            <a:off x="7658660" y="2204383"/>
            <a:ext cx="364875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2400" dirty="0"/>
          </a:p>
          <a:p>
            <a:r>
              <a:rPr lang="en-US" altLang="zh-TW" sz="2400" dirty="0"/>
              <a:t>O1,O2,Q </a:t>
            </a:r>
            <a:r>
              <a:rPr lang="zh-TW" altLang="en-US" sz="2400" dirty="0"/>
              <a:t>為三桿件瞬心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Q</a:t>
            </a:r>
            <a:r>
              <a:rPr lang="zh-TW" altLang="en-US" sz="2400" dirty="0"/>
              <a:t>點會在</a:t>
            </a:r>
            <a:r>
              <a:rPr lang="en-US" altLang="zh-TW" sz="2400" dirty="0"/>
              <a:t>O1,O2</a:t>
            </a:r>
            <a:r>
              <a:rPr lang="zh-TW" altLang="en-US" sz="2400" dirty="0"/>
              <a:t>連線延伸上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A</a:t>
            </a:r>
            <a:r>
              <a:rPr lang="zh-TW" altLang="en-US" sz="2400" dirty="0"/>
              <a:t>為從動件接觸點</a:t>
            </a:r>
            <a:endParaRPr lang="en-US" altLang="zh-TW" sz="2400" dirty="0"/>
          </a:p>
          <a:p>
            <a:endParaRPr lang="zh-TW" altLang="en-US" sz="2400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15D21C-0DB2-69A5-8208-259D7FC7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34CBCA8-3D59-99F7-9EDE-2FE02A4F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265" y="2204383"/>
            <a:ext cx="60769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96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264F25-81DD-9E82-A546-B1045C5D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凸輪輪廓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F511AA-8A22-3331-5DBB-AD6A5E2E8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8B9DD36-32EE-0977-404E-6FAC5960DD1F}"/>
                  </a:ext>
                </a:extLst>
              </p:cNvPr>
              <p:cNvSpPr txBox="1"/>
              <p:nvPr/>
            </p:nvSpPr>
            <p:spPr>
              <a:xfrm>
                <a:off x="5340350" y="1036909"/>
                <a:ext cx="6540500" cy="5149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/>
                  <a:t>已知  </a:t>
                </a:r>
                <a:r>
                  <a:rPr lang="en-US" altLang="zh-TW" sz="2400" dirty="0"/>
                  <a:t>:</a:t>
                </a:r>
                <a:r>
                  <a:rPr lang="zh-TW" altLang="en-US" sz="2400" dirty="0"/>
                  <a:t>  凸輪旋轉角 </a:t>
                </a:r>
                <a:r>
                  <a:rPr lang="el-GR" altLang="zh-TW" sz="2400" dirty="0"/>
                  <a:t>θ</a:t>
                </a:r>
                <a:r>
                  <a:rPr lang="zh-TW" altLang="en-US" sz="2400" dirty="0"/>
                  <a:t>、從動件旋轉角  </a:t>
                </a:r>
                <a:r>
                  <a:rPr lang="el-GR" altLang="zh-TW" sz="2400" dirty="0"/>
                  <a:t>ξ</a:t>
                </a:r>
                <a:r>
                  <a:rPr lang="en-US" altLang="zh-TW" sz="2400" dirty="0"/>
                  <a:t>(</a:t>
                </a:r>
                <a:r>
                  <a:rPr lang="el-GR" altLang="zh-TW" sz="2400" dirty="0"/>
                  <a:t>θ</a:t>
                </a:r>
                <a:r>
                  <a:rPr lang="en-US" altLang="zh-TW" sz="2400" dirty="0"/>
                  <a:t>)</a:t>
                </a:r>
                <a:r>
                  <a:rPr lang="zh-TW" altLang="en-US" sz="2400" dirty="0"/>
                  <a:t>、</a:t>
                </a:r>
                <a:endParaRPr lang="en-US" altLang="zh-TW" sz="2400" dirty="0"/>
              </a:p>
              <a:p>
                <a:r>
                  <a:rPr lang="zh-TW" altLang="en-US" sz="2400" dirty="0"/>
                  <a:t>滾子半徑 </a:t>
                </a:r>
                <a:r>
                  <a:rPr lang="en-US" altLang="zh-TW" sz="2400" dirty="0"/>
                  <a:t>r</a:t>
                </a:r>
                <a:r>
                  <a:rPr lang="en-US" altLang="zh-TW" sz="2400" baseline="-25000" dirty="0"/>
                  <a:t>f </a:t>
                </a:r>
                <a:endParaRPr lang="en-US" altLang="zh-TW" sz="2400" dirty="0"/>
              </a:p>
              <a:p>
                <a:endParaRPr lang="en-US" altLang="zh-TW" sz="2400" dirty="0"/>
              </a:p>
              <a:p>
                <a:r>
                  <a:rPr lang="zh-TW" altLang="en-US" sz="2400" dirty="0"/>
                  <a:t>求  </a:t>
                </a:r>
                <a:r>
                  <a:rPr lang="en-US" altLang="zh-TW" sz="2400" dirty="0"/>
                  <a:t>:</a:t>
                </a:r>
                <a:r>
                  <a:rPr lang="zh-TW" altLang="en-US" sz="24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zh-TW" altLang="en-US" sz="2400" dirty="0"/>
                  <a:t>點位置</a:t>
                </a:r>
              </a:p>
              <a:p>
                <a:endParaRPr lang="en-US" altLang="zh-TW" sz="2400" dirty="0"/>
              </a:p>
              <a:p>
                <a:r>
                  <a:rPr lang="zh-TW" altLang="en-US" sz="2400" dirty="0"/>
                  <a:t>從動件在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zh-TW" altLang="en-US" sz="2400" dirty="0"/>
                  <a:t>點速度</a:t>
                </a:r>
                <a:endParaRPr lang="en-US" altLang="zh-TW" sz="2400" dirty="0"/>
              </a:p>
              <a:p>
                <a:pPr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dirty="0"/>
                      <m:t>V</m:t>
                    </m:r>
                    <m:r>
                      <m:rPr>
                        <m:nor/>
                      </m:rPr>
                      <a:rPr lang="en-US" altLang="zh-TW" sz="2400" baseline="-25000" dirty="0"/>
                      <m:t>Q</m:t>
                    </m:r>
                    <m:r>
                      <a:rPr lang="en-US" altLang="zh-TW" sz="2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altLang="zh-TW" sz="2400" b="0" i="0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</m:d>
                    <m:f>
                      <m:f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l-GR" altLang="zh-TW" sz="2400" dirty="0"/>
                          <m:t>ξ</m:t>
                        </m:r>
                        <m:r>
                          <m:rPr>
                            <m:nor/>
                          </m:rPr>
                          <a:rPr lang="en-US" altLang="zh-TW" sz="2400" dirty="0"/>
                          <m:t>(</m:t>
                        </m:r>
                        <m:r>
                          <m:rPr>
                            <m:nor/>
                          </m:rPr>
                          <a:rPr lang="el-GR" altLang="zh-TW" sz="2400" dirty="0"/>
                          <m:t>θ</m:t>
                        </m:r>
                        <m:r>
                          <m:rPr>
                            <m:nor/>
                          </m:rPr>
                          <a:rPr lang="en-US" altLang="zh-TW" sz="2400" dirty="0"/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400" i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altLang="zh-TW" sz="2400" i="0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</m:d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sz="2400" i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l-GR" altLang="zh-TW" sz="2400" dirty="0"/>
                          <m:t>ξ</m:t>
                        </m:r>
                        <m:r>
                          <m:rPr>
                            <m:nor/>
                          </m:rPr>
                          <a:rPr lang="en-US" altLang="zh-TW" sz="2400" dirty="0"/>
                          <m:t>(</m:t>
                        </m:r>
                        <m:r>
                          <m:rPr>
                            <m:nor/>
                          </m:rPr>
                          <a:rPr lang="el-GR" altLang="zh-TW" sz="2400" dirty="0"/>
                          <m:t>θ</m:t>
                        </m:r>
                        <m:r>
                          <m:rPr>
                            <m:nor/>
                          </m:rPr>
                          <a:rPr lang="en-US" altLang="zh-TW" sz="2400" dirty="0"/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sz="2400" i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zh-TW" altLang="en-US" sz="2400" i="0" smtClean="0">
                            <a:latin typeface="Cambria Math" panose="02040503050406030204" pitchFamily="18" charset="0"/>
                          </a:rPr>
                          <m:t>θ</m:t>
                        </m:r>
                      </m:den>
                    </m:f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TW" sz="2400" b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zh-TW" altLang="en-US" sz="24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</m:oMath>
                </a14:m>
                <a:r>
                  <a:rPr lang="zh-TW" altLang="en-US" sz="2400" b="0" dirty="0"/>
                  <a:t>      </a:t>
                </a:r>
                <a:r>
                  <a:rPr lang="en-US" altLang="zh-TW" sz="2400" b="0" dirty="0"/>
                  <a:t>---(1)</a:t>
                </a:r>
              </a:p>
              <a:p>
                <a:endParaRPr lang="en-US" altLang="zh-TW" sz="2400" dirty="0"/>
              </a:p>
              <a:p>
                <a:r>
                  <a:rPr lang="zh-TW" altLang="en-US" sz="2400" dirty="0"/>
                  <a:t>凸輪在</a:t>
                </a:r>
                <a:r>
                  <a:rPr lang="en-US" altLang="zh-TW" sz="2400" dirty="0"/>
                  <a:t>Q</a:t>
                </a:r>
                <a:r>
                  <a:rPr lang="zh-TW" altLang="en-US" sz="2400" dirty="0"/>
                  <a:t>點速度</a:t>
                </a:r>
                <a:endParaRPr lang="en-US" altLang="zh-TW" sz="2400" dirty="0"/>
              </a:p>
              <a:p>
                <a:pPr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dirty="0"/>
                      <m:t>V</m:t>
                    </m:r>
                    <m:r>
                      <m:rPr>
                        <m:nor/>
                      </m:rPr>
                      <a:rPr lang="en-US" altLang="zh-TW" sz="2400" baseline="-25000" dirty="0"/>
                      <m:t>Q</m:t>
                    </m:r>
                    <m:r>
                      <a:rPr lang="zh-TW" altLang="en-US" sz="2400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altLang="zh-TW" sz="2400" b="0" i="0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sz="240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zh-TW" altLang="en-US" sz="2400">
                            <a:latin typeface="Cambria Math" panose="02040503050406030204" pitchFamily="18" charset="0"/>
                          </a:rPr>
                          <m:t>θ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sz="2400"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</m:oMath>
                </a14:m>
                <a:r>
                  <a:rPr lang="zh-TW" altLang="en-US" sz="2400" dirty="0"/>
                  <a:t>      </a:t>
                </a:r>
                <a:r>
                  <a:rPr lang="en-US" altLang="zh-TW" sz="2400" dirty="0"/>
                  <a:t>---(2)</a:t>
                </a:r>
              </a:p>
              <a:p>
                <a:endParaRPr lang="en-US" altLang="zh-TW" sz="2400" dirty="0"/>
              </a:p>
              <a:p>
                <a:r>
                  <a:rPr lang="zh-TW" altLang="en-US" sz="2400" dirty="0"/>
                  <a:t>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altLang="zh-TW" sz="2400" b="0" i="0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</m:d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TW" sz="24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400" b="0" i="0">
                                <a:latin typeface="Cambria Math" panose="02040503050406030204" pitchFamily="18" charset="0"/>
                              </a:rPr>
                              <m:t>O</m:t>
                            </m:r>
                            <m:r>
                              <a:rPr lang="en-US" altLang="zh-TW" sz="2400" b="0" i="0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  <m:r>
                              <a:rPr lang="en-US" altLang="zh-TW" sz="2400" b="0" i="0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zh-TW" altLang="en-US" sz="24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zh-TW" altLang="en-US" sz="24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2400" dirty="0"/>
                  <a:t>，</a:t>
                </a:r>
                <a:r>
                  <a:rPr lang="en-US" altLang="zh-TW" sz="2400" dirty="0"/>
                  <a:t>V(</a:t>
                </a:r>
                <a:r>
                  <a:rPr lang="el-GR" altLang="zh-TW" sz="2400" dirty="0"/>
                  <a:t>θ</a:t>
                </a:r>
                <a:r>
                  <a:rPr lang="en-US" altLang="zh-TW" sz="2400" dirty="0"/>
                  <a:t>)</a:t>
                </a:r>
                <a:r>
                  <a:rPr lang="zh-TW" altLang="en-US" sz="2400" dirty="0"/>
                  <a:t>為從動件角速度</a:t>
                </a: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8B9DD36-32EE-0977-404E-6FAC5960D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350" y="1036909"/>
                <a:ext cx="6540500" cy="5149679"/>
              </a:xfrm>
              <a:prstGeom prst="rect">
                <a:avLst/>
              </a:prstGeom>
              <a:blipFill>
                <a:blip r:embed="rId2"/>
                <a:stretch>
                  <a:fillRect l="-1398" t="-10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9FD0290-6CFA-11A7-6E65-94930A9A6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A5F5336-6E5F-2E46-71F8-050A65933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2350905"/>
            <a:ext cx="4898774" cy="316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74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264F25-81DD-9E82-A546-B1045C5D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凸輪輪廓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F511AA-8A22-3331-5DBB-AD6A5E2E8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07A9AF1-716C-4DFD-D816-8562DA1208C0}"/>
                  </a:ext>
                </a:extLst>
              </p:cNvPr>
              <p:cNvSpPr txBox="1"/>
              <p:nvPr/>
            </p:nvSpPr>
            <p:spPr>
              <a:xfrm>
                <a:off x="5346700" y="2629874"/>
                <a:ext cx="3421514" cy="566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b="0" dirty="0"/>
                  <a:t>求</a:t>
                </a:r>
                <a14:m>
                  <m:oMath xmlns:m="http://schemas.openxmlformats.org/officeDocument/2006/math">
                    <m:r>
                      <a:rPr lang="zh-TW" altLang="en-US" sz="28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⃑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TW" sz="2800" dirty="0"/>
                          <m:t>O</m:t>
                        </m:r>
                        <m:r>
                          <m:rPr>
                            <m:nor/>
                          </m:rPr>
                          <a:rPr lang="en-US" altLang="zh-TW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zh-TW" sz="2800" dirty="0"/>
                          <m:t>A</m:t>
                        </m:r>
                      </m:e>
                    </m:acc>
                    <m:r>
                      <m:rPr>
                        <m:nor/>
                      </m:rPr>
                      <a:rPr lang="en-US" altLang="zh-TW" sz="2800" dirty="0"/>
                      <m:t> </m:t>
                    </m:r>
                    <m:r>
                      <m:rPr>
                        <m:nor/>
                      </m:rPr>
                      <a:rPr lang="en-US" altLang="zh-TW" sz="2800" b="0" i="0" dirty="0" smtClean="0"/>
                      <m:t>=</m:t>
                    </m:r>
                    <m:r>
                      <m:rPr>
                        <m:nor/>
                      </m:rPr>
                      <a:rPr lang="en-US" altLang="zh-TW" sz="2800" dirty="0"/>
                      <m:t> </m:t>
                    </m:r>
                    <m:acc>
                      <m:accPr>
                        <m:chr m:val="⃑"/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TW" sz="2800" dirty="0"/>
                          <m:t>O</m:t>
                        </m:r>
                        <m:r>
                          <m:rPr>
                            <m:nor/>
                          </m:rPr>
                          <a:rPr lang="en-US" altLang="zh-TW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altLang="zh-TW" sz="2800" dirty="0"/>
                          <m:t>Q</m:t>
                        </m:r>
                      </m:e>
                    </m:acc>
                    <m:r>
                      <m:rPr>
                        <m:nor/>
                      </m:rPr>
                      <a:rPr lang="en-US" altLang="zh-TW" sz="2800" dirty="0"/>
                      <m:t>  +  </m:t>
                    </m:r>
                    <m:acc>
                      <m:accPr>
                        <m:chr m:val="⃑"/>
                        <m:ctrlP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TW" sz="2800" dirty="0"/>
                          <m:t>QA</m:t>
                        </m:r>
                        <m:r>
                          <m:rPr>
                            <m:nor/>
                          </m:rPr>
                          <a:rPr lang="en-US" altLang="zh-TW" sz="2800" baseline="-25000" dirty="0"/>
                          <m:t>2</m:t>
                        </m:r>
                      </m:e>
                    </m:acc>
                  </m:oMath>
                </a14:m>
                <a:endParaRPr lang="zh-TW" altLang="en-US" sz="2800" baseline="-25000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07A9AF1-716C-4DFD-D816-8562DA120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700" y="2629874"/>
                <a:ext cx="3421514" cy="566374"/>
              </a:xfrm>
              <a:prstGeom prst="rect">
                <a:avLst/>
              </a:prstGeom>
              <a:blipFill>
                <a:blip r:embed="rId2"/>
                <a:stretch>
                  <a:fillRect l="-3565" t="-3226" b="-290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7521ACD-CD3D-A288-6DFB-A8C414D95472}"/>
                  </a:ext>
                </a:extLst>
              </p:cNvPr>
              <p:cNvSpPr txBox="1"/>
              <p:nvPr/>
            </p:nvSpPr>
            <p:spPr>
              <a:xfrm>
                <a:off x="5346700" y="3429000"/>
                <a:ext cx="6280887" cy="566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TW" sz="2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altLang="zh-TW" sz="2800" dirty="0"/>
                            <m:t>O</m:t>
                          </m:r>
                          <m:r>
                            <m:rPr>
                              <m:nor/>
                            </m:rPr>
                            <a:rPr lang="en-US" altLang="zh-TW" sz="2800" baseline="-25000" dirty="0"/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TW" sz="2800" dirty="0"/>
                            <m:t>Q</m:t>
                          </m:r>
                        </m:e>
                      </m:acc>
                      <m:r>
                        <m:rPr>
                          <m:nor/>
                        </m:rPr>
                        <a:rPr lang="zh-TW" altLang="en-US" sz="2800" dirty="0"/>
                        <m:t> </m:t>
                      </m:r>
                      <m:r>
                        <m:rPr>
                          <m:nor/>
                        </m:rPr>
                        <a:rPr lang="en-US" altLang="zh-TW" sz="2800" dirty="0"/>
                        <m:t>=</m:t>
                      </m:r>
                      <m:r>
                        <m:rPr>
                          <m:nor/>
                        </m:rPr>
                        <a:rPr lang="zh-TW" altLang="en-US" sz="2800" dirty="0"/>
                        <m:t> </m:t>
                      </m:r>
                      <m:r>
                        <m:rPr>
                          <m:nor/>
                        </m:rPr>
                        <a:rPr lang="en-US" altLang="zh-TW" sz="2800" dirty="0"/>
                        <m:t>q</m:t>
                      </m:r>
                      <m:r>
                        <m:rPr>
                          <m:nor/>
                        </m:rPr>
                        <a:rPr lang="en-US" altLang="zh-TW" sz="2800" dirty="0"/>
                        <m:t>*</m:t>
                      </m:r>
                      <m:r>
                        <m:rPr>
                          <m:nor/>
                        </m:rPr>
                        <a:rPr lang="en-US" altLang="zh-TW" sz="2800" dirty="0"/>
                        <m:t>cos</m:t>
                      </m:r>
                      <m:r>
                        <m:rPr>
                          <m:nor/>
                        </m:rPr>
                        <a:rPr lang="en-US" altLang="zh-TW" sz="2800" dirty="0"/>
                        <m:t>( </m:t>
                      </m:r>
                      <m:r>
                        <m:rPr>
                          <m:nor/>
                        </m:rPr>
                        <a:rPr lang="el-GR" altLang="zh-TW" sz="2800" dirty="0"/>
                        <m:t>θ</m:t>
                      </m:r>
                      <m:r>
                        <m:rPr>
                          <m:nor/>
                        </m:rPr>
                        <a:rPr lang="en-US" altLang="zh-TW" sz="2800" dirty="0"/>
                        <m:t>+</m:t>
                      </m:r>
                      <m:r>
                        <m:rPr>
                          <m:nor/>
                        </m:rPr>
                        <a:rPr lang="en-US" altLang="zh-TW" sz="2800" dirty="0"/>
                        <m:t>180 </m:t>
                      </m:r>
                      <m:r>
                        <m:rPr>
                          <m:nor/>
                        </m:rPr>
                        <a:rPr lang="en-US" altLang="zh-TW" sz="2800" dirty="0"/>
                        <m:t> ̊̊ ) </m:t>
                      </m:r>
                      <m:r>
                        <m:rPr>
                          <m:nor/>
                        </m:rPr>
                        <a:rPr lang="en-US" altLang="zh-TW" sz="2800" dirty="0"/>
                        <m:t>i</m:t>
                      </m:r>
                      <m:r>
                        <m:rPr>
                          <m:nor/>
                        </m:rPr>
                        <a:rPr lang="en-US" altLang="zh-TW" sz="2800" dirty="0"/>
                        <m:t> + </m:t>
                      </m:r>
                      <m:r>
                        <m:rPr>
                          <m:nor/>
                        </m:rPr>
                        <a:rPr lang="en-US" altLang="zh-TW" sz="2800" dirty="0"/>
                        <m:t>q</m:t>
                      </m:r>
                      <m:r>
                        <m:rPr>
                          <m:nor/>
                        </m:rPr>
                        <a:rPr lang="en-US" altLang="zh-TW" sz="2800" dirty="0"/>
                        <m:t>*</m:t>
                      </m:r>
                      <m:r>
                        <m:rPr>
                          <m:nor/>
                        </m:rPr>
                        <a:rPr lang="en-US" altLang="zh-TW" sz="2800" dirty="0"/>
                        <m:t>sin</m:t>
                      </m:r>
                      <m:r>
                        <m:rPr>
                          <m:nor/>
                        </m:rPr>
                        <a:rPr lang="en-US" altLang="zh-TW" sz="2800" dirty="0"/>
                        <m:t>(</m:t>
                      </m:r>
                      <m:r>
                        <m:rPr>
                          <m:nor/>
                        </m:rPr>
                        <a:rPr lang="el-GR" altLang="zh-TW" sz="2800" dirty="0"/>
                        <m:t>θ</m:t>
                      </m:r>
                      <m:r>
                        <m:rPr>
                          <m:nor/>
                        </m:rPr>
                        <a:rPr lang="en-US" altLang="zh-TW" sz="2800" dirty="0"/>
                        <m:t>+</m:t>
                      </m:r>
                      <m:r>
                        <m:rPr>
                          <m:nor/>
                        </m:rPr>
                        <a:rPr lang="en-US" altLang="zh-TW" sz="2800" dirty="0"/>
                        <m:t>180 </m:t>
                      </m:r>
                      <m:r>
                        <m:rPr>
                          <m:nor/>
                        </m:rPr>
                        <a:rPr lang="en-US" altLang="zh-TW" sz="2800" dirty="0"/>
                        <m:t> ̊) </m:t>
                      </m:r>
                      <m:r>
                        <m:rPr>
                          <m:nor/>
                        </m:rPr>
                        <a:rPr lang="en-US" altLang="zh-TW" sz="2800" b="0" i="0" dirty="0" smtClean="0"/>
                        <m:t>j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7521ACD-CD3D-A288-6DFB-A8C414D95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700" y="3429000"/>
                <a:ext cx="6280887" cy="566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B52DB87B-7976-FF1E-071B-A649230BF0AE}"/>
                  </a:ext>
                </a:extLst>
              </p:cNvPr>
              <p:cNvSpPr txBox="1"/>
              <p:nvPr/>
            </p:nvSpPr>
            <p:spPr>
              <a:xfrm>
                <a:off x="5346700" y="4331355"/>
                <a:ext cx="6669646" cy="566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TW" sz="2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altLang="zh-TW" sz="2800" dirty="0"/>
                            <m:t>QA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zh-TW" sz="2800" dirty="0"/>
                        <m:t> = (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800" dirty="0"/>
                            <m:t>QC</m:t>
                          </m:r>
                        </m:e>
                      </m:d>
                      <m:r>
                        <m:rPr>
                          <m:nor/>
                        </m:rPr>
                        <a:rPr lang="en-US" altLang="zh-TW" sz="2800" dirty="0"/>
                        <m:t>-</m:t>
                      </m:r>
                      <m:r>
                        <m:rPr>
                          <m:nor/>
                        </m:rPr>
                        <a:rPr lang="en-US" altLang="zh-TW" sz="2800" dirty="0"/>
                        <m:t>rf</m:t>
                      </m:r>
                      <m:r>
                        <m:rPr>
                          <m:nor/>
                        </m:rPr>
                        <a:rPr lang="en-US" altLang="zh-TW" sz="2800" dirty="0"/>
                        <m:t> )</m:t>
                      </m:r>
                      <m:r>
                        <m:rPr>
                          <m:nor/>
                        </m:rPr>
                        <a:rPr lang="en-US" altLang="zh-TW" sz="2800" dirty="0"/>
                        <m:t>cos</m:t>
                      </m:r>
                      <m:r>
                        <m:rPr>
                          <m:nor/>
                        </m:rPr>
                        <a:rPr lang="en-US" altLang="zh-TW" sz="2800" dirty="0"/>
                        <m:t>(</m:t>
                      </m:r>
                      <m:r>
                        <m:rPr>
                          <m:nor/>
                        </m:rPr>
                        <a:rPr lang="el-GR" altLang="zh-TW" sz="2800" dirty="0"/>
                        <m:t>θ</m:t>
                      </m:r>
                      <m:r>
                        <m:rPr>
                          <m:nor/>
                        </m:rPr>
                        <a:rPr lang="en-US" altLang="zh-TW" sz="2800" dirty="0"/>
                        <m:t>+</m:t>
                      </m:r>
                      <m:r>
                        <m:rPr>
                          <m:nor/>
                        </m:rPr>
                        <a:rPr lang="el-GR" altLang="zh-TW" sz="2800" dirty="0"/>
                        <m:t>α</m:t>
                      </m:r>
                      <m:r>
                        <m:rPr>
                          <m:nor/>
                        </m:rPr>
                        <a:rPr lang="en-US" altLang="zh-TW" sz="2800" dirty="0"/>
                        <m:t>) </m:t>
                      </m:r>
                      <m:r>
                        <m:rPr>
                          <m:nor/>
                        </m:rPr>
                        <a:rPr lang="en-US" altLang="zh-TW" sz="2800" dirty="0"/>
                        <m:t>i</m:t>
                      </m:r>
                      <m:r>
                        <m:rPr>
                          <m:nor/>
                        </m:rPr>
                        <a:rPr lang="en-US" altLang="zh-TW" sz="2800" dirty="0"/>
                        <m:t> + (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z="2800" dirty="0"/>
                            <m:t>QC</m:t>
                          </m:r>
                        </m:e>
                      </m:d>
                      <m:r>
                        <m:rPr>
                          <m:nor/>
                        </m:rPr>
                        <a:rPr lang="en-US" altLang="zh-TW" sz="2800" dirty="0"/>
                        <m:t>-</m:t>
                      </m:r>
                      <m:r>
                        <m:rPr>
                          <m:nor/>
                        </m:rPr>
                        <a:rPr lang="en-US" altLang="zh-TW" sz="2800" dirty="0"/>
                        <m:t>rf</m:t>
                      </m:r>
                      <m:r>
                        <m:rPr>
                          <m:nor/>
                        </m:rPr>
                        <a:rPr lang="en-US" altLang="zh-TW" sz="2800" dirty="0"/>
                        <m:t>)</m:t>
                      </m:r>
                      <m:r>
                        <m:rPr>
                          <m:nor/>
                        </m:rPr>
                        <a:rPr lang="en-US" altLang="zh-TW" sz="2800" dirty="0"/>
                        <m:t>sin</m:t>
                      </m:r>
                      <m:r>
                        <m:rPr>
                          <m:nor/>
                        </m:rPr>
                        <a:rPr lang="en-US" altLang="zh-TW" sz="2800" dirty="0"/>
                        <m:t>(</m:t>
                      </m:r>
                      <m:r>
                        <m:rPr>
                          <m:nor/>
                        </m:rPr>
                        <a:rPr lang="el-GR" altLang="zh-TW" sz="2800" dirty="0"/>
                        <m:t>θ</m:t>
                      </m:r>
                      <m:r>
                        <m:rPr>
                          <m:nor/>
                        </m:rPr>
                        <a:rPr lang="en-US" altLang="zh-TW" sz="2800" dirty="0"/>
                        <m:t>+</m:t>
                      </m:r>
                      <m:r>
                        <m:rPr>
                          <m:nor/>
                        </m:rPr>
                        <a:rPr lang="el-GR" altLang="zh-TW" sz="2800" dirty="0"/>
                        <m:t>α</m:t>
                      </m:r>
                      <m:r>
                        <m:rPr>
                          <m:nor/>
                        </m:rPr>
                        <a:rPr lang="en-US" altLang="zh-TW" sz="2800" dirty="0"/>
                        <m:t>) </m:t>
                      </m:r>
                      <m:r>
                        <m:rPr>
                          <m:nor/>
                        </m:rPr>
                        <a:rPr lang="en-US" altLang="zh-TW" sz="2800" dirty="0"/>
                        <m:t>j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B52DB87B-7976-FF1E-071B-A649230BF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700" y="4331355"/>
                <a:ext cx="6669646" cy="566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4D3105-1F95-892B-01A0-76D6A636F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56E760-AF0D-AD4B-4EEE-72141ED77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338" y="2595097"/>
            <a:ext cx="408622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57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5D1BE3-D1B8-9C5E-1010-6FB04990FB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/>
              <a:t>偏位滾子型凸輪輪廓</a:t>
            </a:r>
            <a:br>
              <a:rPr lang="en-US" altLang="zh-TW" sz="5400" dirty="0"/>
            </a:br>
            <a:r>
              <a:rPr lang="zh-TW" altLang="en-US" sz="5400" dirty="0"/>
              <a:t>和求計算與模擬間的誤差</a:t>
            </a:r>
            <a:endParaRPr lang="en-US" altLang="zh-TW" sz="5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018C234-9CD7-879A-044E-8DA3ECF3B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4FF3C2AC-4A74-682A-AD12-8C67BC339C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7304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D299DE-36DC-1518-379F-CFADED025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以</a:t>
            </a:r>
            <a:r>
              <a:rPr lang="en-US" altLang="zh-TW" dirty="0" err="1"/>
              <a:t>matlab</a:t>
            </a:r>
            <a:r>
              <a:rPr lang="zh-TW" altLang="en-US" dirty="0"/>
              <a:t>繪製偏位滾子型凸輪輪廓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B55553-D6CC-FFAA-8FD1-4968354B1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一瞬心向量法繪製出輪廓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9F2D001-D211-8EC6-C7E6-B0FF0172D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8253"/>
            <a:ext cx="5051614" cy="3788710"/>
          </a:xfrm>
          <a:prstGeom prst="rect">
            <a:avLst/>
          </a:prstGeom>
        </p:spPr>
      </p:pic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8AF44E86-8A0C-6ED1-DAE3-30D46F054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060018"/>
              </p:ext>
            </p:extLst>
          </p:nvPr>
        </p:nvGraphicFramePr>
        <p:xfrm>
          <a:off x="4238815" y="4711897"/>
          <a:ext cx="7918825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765">
                  <a:extLst>
                    <a:ext uri="{9D8B030D-6E8A-4147-A177-3AD203B41FA5}">
                      <a16:colId xmlns:a16="http://schemas.microsoft.com/office/drawing/2014/main" val="1667563393"/>
                    </a:ext>
                  </a:extLst>
                </a:gridCol>
                <a:gridCol w="1583765">
                  <a:extLst>
                    <a:ext uri="{9D8B030D-6E8A-4147-A177-3AD203B41FA5}">
                      <a16:colId xmlns:a16="http://schemas.microsoft.com/office/drawing/2014/main" val="3293298344"/>
                    </a:ext>
                  </a:extLst>
                </a:gridCol>
                <a:gridCol w="1583765">
                  <a:extLst>
                    <a:ext uri="{9D8B030D-6E8A-4147-A177-3AD203B41FA5}">
                      <a16:colId xmlns:a16="http://schemas.microsoft.com/office/drawing/2014/main" val="530266418"/>
                    </a:ext>
                  </a:extLst>
                </a:gridCol>
                <a:gridCol w="1583765">
                  <a:extLst>
                    <a:ext uri="{9D8B030D-6E8A-4147-A177-3AD203B41FA5}">
                      <a16:colId xmlns:a16="http://schemas.microsoft.com/office/drawing/2014/main" val="4008173041"/>
                    </a:ext>
                  </a:extLst>
                </a:gridCol>
                <a:gridCol w="1583765">
                  <a:extLst>
                    <a:ext uri="{9D8B030D-6E8A-4147-A177-3AD203B41FA5}">
                      <a16:colId xmlns:a16="http://schemas.microsoft.com/office/drawing/2014/main" val="1901829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凸輪旋轉角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- 100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- 190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- 300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- 360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285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從動件位置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擺線運動曲線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上升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 mm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暫停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擺線運動曲線下降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 mm</a:t>
                      </a:r>
                      <a:endParaRPr lang="zh-TW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暫停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648003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379371-DF0D-4CEC-6C1E-701E986C4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B3CAF4-F0D4-BAAC-6FF7-C6BFF2834338}"/>
              </a:ext>
            </a:extLst>
          </p:cNvPr>
          <p:cNvSpPr txBox="1"/>
          <p:nvPr/>
        </p:nvSpPr>
        <p:spPr>
          <a:xfrm>
            <a:off x="5490135" y="2601128"/>
            <a:ext cx="22862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基圓半徑</a:t>
            </a:r>
            <a:r>
              <a:rPr lang="en-US" altLang="zh-TW" sz="2400" dirty="0"/>
              <a:t>40</a:t>
            </a:r>
            <a:r>
              <a:rPr lang="zh-TW" altLang="en-US" sz="2400" dirty="0"/>
              <a:t> </a:t>
            </a:r>
            <a:r>
              <a:rPr lang="en-US" altLang="zh-TW" sz="2400" dirty="0"/>
              <a:t>mm</a:t>
            </a:r>
          </a:p>
          <a:p>
            <a:r>
              <a:rPr lang="zh-TW" altLang="en-US" sz="2400" dirty="0"/>
              <a:t>偏位 </a:t>
            </a:r>
            <a:r>
              <a:rPr lang="en-US" altLang="zh-TW" sz="2400" dirty="0"/>
              <a:t>12</a:t>
            </a:r>
            <a:r>
              <a:rPr lang="zh-TW" altLang="en-US" sz="2400" dirty="0"/>
              <a:t> </a:t>
            </a:r>
            <a:r>
              <a:rPr lang="en-US" altLang="zh-TW" sz="2400" dirty="0"/>
              <a:t>mm</a:t>
            </a:r>
          </a:p>
          <a:p>
            <a:r>
              <a:rPr lang="zh-TW" altLang="en-US" sz="2400" dirty="0"/>
              <a:t>滾子半徑 </a:t>
            </a:r>
          </a:p>
        </p:txBody>
      </p:sp>
    </p:spTree>
    <p:extLst>
      <p:ext uri="{BB962C8B-B14F-4D97-AF65-F5344CB8AC3E}">
        <p14:creationId xmlns:p14="http://schemas.microsoft.com/office/powerpoint/2010/main" val="1948160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243002-BA86-D3EE-53AB-6346D633D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將點匯入</a:t>
            </a:r>
            <a:r>
              <a:rPr lang="en-US" altLang="zh-TW" dirty="0"/>
              <a:t>inventor</a:t>
            </a:r>
            <a:r>
              <a:rPr lang="zh-TW" altLang="en-US" dirty="0"/>
              <a:t>作圖並組裝凸輪機構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B01A3B-4ED3-849D-F79E-9CCDB83DA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zh-TW" altLang="en-US" dirty="0"/>
              <a:t>因</a:t>
            </a:r>
            <a:r>
              <a:rPr lang="en-US" altLang="zh-TW" dirty="0"/>
              <a:t>inventor</a:t>
            </a:r>
            <a:r>
              <a:rPr lang="zh-TW" altLang="en-US" dirty="0"/>
              <a:t>效能限制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從</a:t>
            </a:r>
            <a:r>
              <a:rPr lang="en-US" altLang="zh-TW" dirty="0" err="1"/>
              <a:t>matlab</a:t>
            </a:r>
            <a:r>
              <a:rPr lang="zh-TW" altLang="en-US" dirty="0"/>
              <a:t>計算的點中依間隔取</a:t>
            </a:r>
            <a:r>
              <a:rPr lang="en-US" altLang="zh-TW" dirty="0"/>
              <a:t>450</a:t>
            </a:r>
            <a:r>
              <a:rPr lang="zh-TW" altLang="en-US" dirty="0"/>
              <a:t>個點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35C32F-1BE9-2A35-464C-C2AEEB498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554" y="1825625"/>
            <a:ext cx="3254022" cy="439712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0EE2E44-DC6D-2274-F316-B2B010A3E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283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738</TotalTime>
  <Words>573</Words>
  <Application>Microsoft Office PowerPoint</Application>
  <PresentationFormat>寬螢幕</PresentationFormat>
  <Paragraphs>133</Paragraphs>
  <Slides>14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Helvetica Neue</vt:lpstr>
      <vt:lpstr>Arial</vt:lpstr>
      <vt:lpstr>Calibri</vt:lpstr>
      <vt:lpstr>Calibri Light</vt:lpstr>
      <vt:lpstr>Cambria Math</vt:lpstr>
      <vt:lpstr>Office 佈景主題</vt:lpstr>
      <vt:lpstr>瞬心向量法繪製凸輪</vt:lpstr>
      <vt:lpstr>大綱</vt:lpstr>
      <vt:lpstr>瞬心</vt:lpstr>
      <vt:lpstr>搖擺滾子型凸輪之瞬心</vt:lpstr>
      <vt:lpstr>凸輪輪廓</vt:lpstr>
      <vt:lpstr>凸輪輪廓</vt:lpstr>
      <vt:lpstr>偏位滾子型凸輪輪廓 和求計算與模擬間的誤差</vt:lpstr>
      <vt:lpstr>以matlab繪製偏位滾子型凸輪輪廓</vt:lpstr>
      <vt:lpstr>將點匯入inventor作圖並組裝凸輪機構</vt:lpstr>
      <vt:lpstr>兩種比對方法</vt:lpstr>
      <vt:lpstr>由matlab數據繪製凸輪輪廓得出數據與原計算的數值相比</vt:lpstr>
      <vt:lpstr>由inventor強制從動件運動所繪出的凸輪節曲線與matlab數值比較 </vt:lpstr>
      <vt:lpstr>誤差來源可能</vt:lpstr>
      <vt:lpstr>未來目標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瞬心向量法繪製凸輪</dc:title>
  <dc:creator>Ya 周</dc:creator>
  <cp:lastModifiedBy>Ya 周</cp:lastModifiedBy>
  <cp:revision>9</cp:revision>
  <dcterms:created xsi:type="dcterms:W3CDTF">2023-04-18T18:06:56Z</dcterms:created>
  <dcterms:modified xsi:type="dcterms:W3CDTF">2023-04-20T20:25:30Z</dcterms:modified>
</cp:coreProperties>
</file>